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EB792801-B50C-4D55-AE89-A40F3804BF01}" type="datetimeFigureOut">
              <a:rPr lang="en-US" smtClean="0"/>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970EC-E8C8-4903-91CC-092291E77C9C}"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792801-B50C-4D55-AE89-A40F3804BF01}" type="datetimeFigureOut">
              <a:rPr lang="en-US" smtClean="0"/>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970EC-E8C8-4903-91CC-092291E77C9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792801-B50C-4D55-AE89-A40F3804BF01}" type="datetimeFigureOut">
              <a:rPr lang="en-US" smtClean="0"/>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970EC-E8C8-4903-91CC-092291E77C9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EB792801-B50C-4D55-AE89-A40F3804BF01}" type="datetimeFigureOut">
              <a:rPr lang="en-US" smtClean="0"/>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970EC-E8C8-4903-91CC-092291E77C9C}"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792801-B50C-4D55-AE89-A40F3804BF01}" type="datetimeFigureOut">
              <a:rPr lang="en-US" smtClean="0"/>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970EC-E8C8-4903-91CC-092291E77C9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EB792801-B50C-4D55-AE89-A40F3804BF01}" type="datetimeFigureOut">
              <a:rPr lang="en-US" smtClean="0"/>
              <a:t>11/4/2012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970EC-E8C8-4903-91CC-092291E77C9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B792801-B50C-4D55-AE89-A40F3804BF01}" type="datetimeFigureOut">
              <a:rPr lang="en-US" smtClean="0"/>
              <a:t>11/4/2012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970EC-E8C8-4903-91CC-092291E77C9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B792801-B50C-4D55-AE89-A40F3804BF01}" type="datetimeFigureOut">
              <a:rPr lang="en-US" smtClean="0"/>
              <a:t>11/4/2012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970EC-E8C8-4903-91CC-092291E77C9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792801-B50C-4D55-AE89-A40F3804BF01}" type="datetimeFigureOut">
              <a:rPr lang="en-US" smtClean="0"/>
              <a:t>11/4/2012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970EC-E8C8-4903-91CC-092291E77C9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792801-B50C-4D55-AE89-A40F3804BF01}" type="datetimeFigureOut">
              <a:rPr lang="en-US" smtClean="0"/>
              <a:t>11/4/2012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970EC-E8C8-4903-91CC-092291E77C9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792801-B50C-4D55-AE89-A40F3804BF01}" type="datetimeFigureOut">
              <a:rPr lang="en-US" smtClean="0"/>
              <a:t>11/4/2012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970EC-E8C8-4903-91CC-092291E77C9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EB792801-B50C-4D55-AE89-A40F3804BF01}" type="datetimeFigureOut">
              <a:rPr lang="en-US" smtClean="0"/>
              <a:t>11/4/2012</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7A4970EC-E8C8-4903-91CC-092291E77C9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mars-one.com/e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Hampton Black – 11/5/12</a:t>
            </a:r>
            <a:endParaRPr lang="en-US" dirty="0"/>
          </a:p>
        </p:txBody>
      </p:sp>
      <p:sp>
        <p:nvSpPr>
          <p:cNvPr id="2" name="Title 1"/>
          <p:cNvSpPr>
            <a:spLocks noGrp="1"/>
          </p:cNvSpPr>
          <p:nvPr>
            <p:ph type="ctrTitle"/>
          </p:nvPr>
        </p:nvSpPr>
        <p:spPr/>
        <p:txBody>
          <a:bodyPr/>
          <a:lstStyle/>
          <a:p>
            <a:r>
              <a:rPr lang="en-US" dirty="0" smtClean="0"/>
              <a:t>Mars one</a:t>
            </a:r>
            <a:endParaRPr lang="en-US" dirty="0"/>
          </a:p>
        </p:txBody>
      </p:sp>
    </p:spTree>
    <p:extLst>
      <p:ext uri="{BB962C8B-B14F-4D97-AF65-F5344CB8AC3E}">
        <p14:creationId xmlns:p14="http://schemas.microsoft.com/office/powerpoint/2010/main" val="19551047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sz="quarter" idx="13"/>
          </p:nvPr>
        </p:nvSpPr>
        <p:spPr/>
        <p:txBody>
          <a:bodyPr/>
          <a:lstStyle/>
          <a:p>
            <a:r>
              <a:rPr lang="en-US" dirty="0">
                <a:hlinkClick r:id="rId2"/>
              </a:rPr>
              <a:t>http://mars-one.com/en</a:t>
            </a:r>
            <a:r>
              <a:rPr lang="en-US" dirty="0" smtClean="0">
                <a:hlinkClick r:id="rId2"/>
              </a:rPr>
              <a:t>/</a:t>
            </a:r>
            <a:endParaRPr lang="en-US" dirty="0" smtClean="0"/>
          </a:p>
          <a:p>
            <a:pPr marL="0" indent="0">
              <a:buNone/>
            </a:pPr>
            <a:endParaRPr lang="en-US" dirty="0"/>
          </a:p>
        </p:txBody>
      </p:sp>
    </p:spTree>
    <p:extLst>
      <p:ext uri="{BB962C8B-B14F-4D97-AF65-F5344CB8AC3E}">
        <p14:creationId xmlns:p14="http://schemas.microsoft.com/office/powerpoint/2010/main" val="4278170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mars one?</a:t>
            </a:r>
            <a:endParaRPr lang="en-US" dirty="0"/>
          </a:p>
        </p:txBody>
      </p:sp>
      <p:sp>
        <p:nvSpPr>
          <p:cNvPr id="3" name="Content Placeholder 2"/>
          <p:cNvSpPr>
            <a:spLocks noGrp="1"/>
          </p:cNvSpPr>
          <p:nvPr>
            <p:ph sz="quarter" idx="13"/>
          </p:nvPr>
        </p:nvSpPr>
        <p:spPr/>
        <p:txBody>
          <a:bodyPr>
            <a:normAutofit/>
          </a:bodyPr>
          <a:lstStyle/>
          <a:p>
            <a:r>
              <a:rPr lang="en-US" sz="2400" dirty="0" smtClean="0"/>
              <a:t>Mars One is a private, apolitical organization whose intent is to establish a colony on Mars by 2023 through the integration of existing, readily available technologies from industry leaders world-wide. </a:t>
            </a:r>
            <a:endParaRPr lang="en-US" sz="2400" dirty="0"/>
          </a:p>
        </p:txBody>
      </p:sp>
    </p:spTree>
    <p:extLst>
      <p:ext uri="{BB962C8B-B14F-4D97-AF65-F5344CB8AC3E}">
        <p14:creationId xmlns:p14="http://schemas.microsoft.com/office/powerpoint/2010/main" val="2736974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people in charge</a:t>
            </a:r>
            <a:endParaRPr lang="en-US" dirty="0"/>
          </a:p>
        </p:txBody>
      </p:sp>
      <p:sp>
        <p:nvSpPr>
          <p:cNvPr id="3" name="Content Placeholder 2"/>
          <p:cNvSpPr>
            <a:spLocks noGrp="1"/>
          </p:cNvSpPr>
          <p:nvPr>
            <p:ph sz="quarter" idx="13"/>
          </p:nvPr>
        </p:nvSpPr>
        <p:spPr/>
        <p:txBody>
          <a:bodyPr>
            <a:normAutofit/>
          </a:bodyPr>
          <a:lstStyle/>
          <a:p>
            <a:r>
              <a:rPr lang="en-US" sz="1800" dirty="0" smtClean="0"/>
              <a:t>The main founder of this company is a Dutch entrepreneur named Bas Lansdorp who, although has a master of science in mechanical engineering, will not offer the technical expertise for such a monumental endeavor. Instead, he acts more as the businessman in charge of everything and outsources it all to scientists, researchers, and other industry experts. </a:t>
            </a:r>
            <a:endParaRPr lang="en-US" sz="1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90505" y="3048000"/>
            <a:ext cx="2590800" cy="2590800"/>
          </a:xfrm>
          <a:prstGeom prst="rect">
            <a:avLst/>
          </a:prstGeom>
        </p:spPr>
      </p:pic>
    </p:spTree>
    <p:extLst>
      <p:ext uri="{BB962C8B-B14F-4D97-AF65-F5344CB8AC3E}">
        <p14:creationId xmlns:p14="http://schemas.microsoft.com/office/powerpoint/2010/main" val="2058682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a:t>
            </a:r>
            <a:endParaRPr lang="en-US" dirty="0"/>
          </a:p>
        </p:txBody>
      </p:sp>
      <p:sp>
        <p:nvSpPr>
          <p:cNvPr id="3" name="Content Placeholder 2"/>
          <p:cNvSpPr>
            <a:spLocks noGrp="1"/>
          </p:cNvSpPr>
          <p:nvPr>
            <p:ph sz="quarter" idx="13"/>
          </p:nvPr>
        </p:nvSpPr>
        <p:spPr/>
        <p:txBody>
          <a:bodyPr/>
          <a:lstStyle/>
          <a:p>
            <a:r>
              <a:rPr lang="en-US" dirty="0" smtClean="0"/>
              <a:t>Suppliers:</a:t>
            </a:r>
          </a:p>
          <a:p>
            <a:pPr lvl="1"/>
            <a:r>
              <a:rPr lang="en-US" dirty="0" smtClean="0"/>
              <a:t>Astrobiotic Technology</a:t>
            </a:r>
          </a:p>
          <a:p>
            <a:pPr lvl="1"/>
            <a:r>
              <a:rPr lang="en-US" dirty="0" smtClean="0"/>
              <a:t>ILC Dover (used by NASA during the Apollo era)</a:t>
            </a:r>
          </a:p>
          <a:p>
            <a:pPr lvl="1"/>
            <a:r>
              <a:rPr lang="en-US" dirty="0" smtClean="0"/>
              <a:t>MDA Corporation (robotic technology used on shuttle and ISS)</a:t>
            </a:r>
          </a:p>
          <a:p>
            <a:pPr lvl="1"/>
            <a:r>
              <a:rPr lang="en-US" dirty="0" smtClean="0"/>
              <a:t>Paragon Space Development (life support systems on ISS)</a:t>
            </a:r>
          </a:p>
          <a:p>
            <a:pPr lvl="1"/>
            <a:r>
              <a:rPr lang="en-US" dirty="0" smtClean="0"/>
              <a:t>Space Exploration Technologies, or Space-X (the only current private company able to send successful rendezvous missions with the ISS)</a:t>
            </a:r>
          </a:p>
          <a:p>
            <a:pPr lvl="1"/>
            <a:r>
              <a:rPr lang="en-US" dirty="0" smtClean="0"/>
              <a:t>Surrey Satellite Technology (Used by the gov’t, and military to design/develop satellites)</a:t>
            </a:r>
          </a:p>
          <a:p>
            <a:pPr lvl="1"/>
            <a:r>
              <a:rPr lang="en-US" dirty="0" smtClean="0"/>
              <a:t>Thales </a:t>
            </a:r>
            <a:r>
              <a:rPr lang="en-US" dirty="0" err="1" smtClean="0"/>
              <a:t>Alenia</a:t>
            </a:r>
            <a:r>
              <a:rPr lang="en-US" dirty="0" smtClean="0"/>
              <a:t> Space (develops safe pressurized elements in the ISS)</a:t>
            </a:r>
            <a:endParaRPr lang="en-US" dirty="0"/>
          </a:p>
        </p:txBody>
      </p:sp>
    </p:spTree>
    <p:extLst>
      <p:ext uri="{BB962C8B-B14F-4D97-AF65-F5344CB8AC3E}">
        <p14:creationId xmlns:p14="http://schemas.microsoft.com/office/powerpoint/2010/main" val="589601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a:t>
            </a:r>
            <a:endParaRPr lang="en-US" dirty="0"/>
          </a:p>
        </p:txBody>
      </p:sp>
      <p:sp>
        <p:nvSpPr>
          <p:cNvPr id="3" name="Content Placeholder 2"/>
          <p:cNvSpPr>
            <a:spLocks noGrp="1"/>
          </p:cNvSpPr>
          <p:nvPr>
            <p:ph sz="quarter" idx="13"/>
          </p:nvPr>
        </p:nvSpPr>
        <p:spPr/>
        <p:txBody>
          <a:bodyPr/>
          <a:lstStyle/>
          <a:p>
            <a:r>
              <a:rPr lang="en-US" dirty="0" smtClean="0"/>
              <a:t>2013:</a:t>
            </a:r>
          </a:p>
          <a:p>
            <a:pPr lvl="1"/>
            <a:r>
              <a:rPr lang="en-US" dirty="0" smtClean="0"/>
              <a:t>Beginning of the astronaut selection process</a:t>
            </a:r>
          </a:p>
          <a:p>
            <a:pPr lvl="1"/>
            <a:r>
              <a:rPr lang="en-US" dirty="0" smtClean="0"/>
              <a:t>Preparation of a test simulation for the astronauts, using accurate replicas of the entire system they will use. </a:t>
            </a:r>
          </a:p>
          <a:p>
            <a:pPr lv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3649685"/>
            <a:ext cx="6597708" cy="1581150"/>
          </a:xfrm>
          <a:prstGeom prst="rect">
            <a:avLst/>
          </a:prstGeom>
        </p:spPr>
      </p:pic>
    </p:spTree>
    <p:extLst>
      <p:ext uri="{BB962C8B-B14F-4D97-AF65-F5344CB8AC3E}">
        <p14:creationId xmlns:p14="http://schemas.microsoft.com/office/powerpoint/2010/main" val="3490290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609600"/>
            <a:ext cx="7924800" cy="5105400"/>
          </a:xfrm>
        </p:spPr>
        <p:txBody>
          <a:bodyPr/>
          <a:lstStyle/>
          <a:p>
            <a:endParaRPr lang="en-US" dirty="0"/>
          </a:p>
          <a:p>
            <a:r>
              <a:rPr lang="en-US" dirty="0" smtClean="0"/>
              <a:t>2014:</a:t>
            </a:r>
          </a:p>
          <a:p>
            <a:pPr lvl="1"/>
            <a:r>
              <a:rPr lang="en-US" dirty="0" smtClean="0"/>
              <a:t>Preparation of the first launch in 2016. </a:t>
            </a:r>
          </a:p>
          <a:p>
            <a:endParaRPr lang="en-US" dirty="0" smtClean="0"/>
          </a:p>
          <a:p>
            <a:endParaRPr lang="en-US" dirty="0"/>
          </a:p>
          <a:p>
            <a:r>
              <a:rPr lang="en-US" dirty="0" smtClean="0"/>
              <a:t>2016:</a:t>
            </a:r>
          </a:p>
          <a:p>
            <a:pPr lvl="1"/>
            <a:r>
              <a:rPr lang="en-US" dirty="0" smtClean="0"/>
              <a:t>The first launch is scheduled to be in January 2016. It will be a supply mission and will drop off 2500 kg of spare parts, solar photovoltaic panels, and other general supplies. </a:t>
            </a:r>
          </a:p>
          <a:p>
            <a:pPr lvl="1"/>
            <a:r>
              <a:rPr lang="en-US" dirty="0" smtClean="0"/>
              <a:t>They also plan on launching the two satellites they will use for communication from Earth to Mars this year. </a:t>
            </a:r>
          </a:p>
          <a:p>
            <a:pPr lvl="1"/>
            <a:endParaRPr lang="en-US" dirty="0" smtClean="0"/>
          </a:p>
        </p:txBody>
      </p:sp>
    </p:spTree>
    <p:extLst>
      <p:ext uri="{BB962C8B-B14F-4D97-AF65-F5344CB8AC3E}">
        <p14:creationId xmlns:p14="http://schemas.microsoft.com/office/powerpoint/2010/main" val="2598890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762000"/>
            <a:ext cx="7924800" cy="4953000"/>
          </a:xfrm>
        </p:spPr>
        <p:txBody>
          <a:bodyPr/>
          <a:lstStyle/>
          <a:p>
            <a:r>
              <a:rPr lang="en-US" dirty="0" smtClean="0"/>
              <a:t>2018:</a:t>
            </a:r>
          </a:p>
          <a:p>
            <a:pPr lvl="1"/>
            <a:r>
              <a:rPr lang="en-US" dirty="0" smtClean="0"/>
              <a:t>They will launch another rocket to send the first settlement rover to the landing site. The general location of the outpost is known, the rover will just have to locate the most ideal location for the settlement. </a:t>
            </a:r>
          </a:p>
          <a:p>
            <a:r>
              <a:rPr lang="en-US" dirty="0" smtClean="0"/>
              <a:t>2021:</a:t>
            </a:r>
          </a:p>
          <a:p>
            <a:pPr lvl="1"/>
            <a:r>
              <a:rPr lang="en-US" dirty="0" smtClean="0"/>
              <a:t>By 2021, they will send another 6 rockets. Two will contain a living unit as its cargo,  two will contain a life support system, and the other two will provide an additional supply unit and second rover.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0" y="3381777"/>
            <a:ext cx="3200400" cy="2397211"/>
          </a:xfrm>
          <a:prstGeom prst="rect">
            <a:avLst/>
          </a:prstGeom>
        </p:spPr>
      </p:pic>
    </p:spTree>
    <p:extLst>
      <p:ext uri="{BB962C8B-B14F-4D97-AF65-F5344CB8AC3E}">
        <p14:creationId xmlns:p14="http://schemas.microsoft.com/office/powerpoint/2010/main" val="1641959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457200"/>
            <a:ext cx="7924800" cy="5257800"/>
          </a:xfrm>
        </p:spPr>
        <p:txBody>
          <a:bodyPr>
            <a:normAutofit lnSpcReduction="10000"/>
          </a:bodyPr>
          <a:lstStyle/>
          <a:p>
            <a:r>
              <a:rPr lang="en-US" dirty="0" smtClean="0"/>
              <a:t>2022:</a:t>
            </a:r>
          </a:p>
          <a:p>
            <a:pPr lvl="1"/>
            <a:r>
              <a:rPr lang="en-US" dirty="0" smtClean="0"/>
              <a:t>The rovers will set up most of the equipment on their own, and the electronics on board the life support units will produce stable and safe amounts of water, oxygen, and atmosphere production, preparing the site for the arrival of the astronauts.</a:t>
            </a:r>
          </a:p>
          <a:p>
            <a:r>
              <a:rPr lang="en-US" dirty="0" smtClean="0"/>
              <a:t>2023:</a:t>
            </a:r>
          </a:p>
          <a:p>
            <a:pPr lvl="1"/>
            <a:r>
              <a:rPr lang="en-US" dirty="0" smtClean="0"/>
              <a:t>Scheduled arrival of first four astronauts on mars.</a:t>
            </a:r>
          </a:p>
          <a:p>
            <a:pPr lvl="1"/>
            <a:r>
              <a:rPr lang="en-US" dirty="0" smtClean="0"/>
              <a:t>Initial set-up tasks include: connecting tubes between individual capsules, configuring/activating the food production unit, and assembling the remaining solar photovoltaic panels.</a:t>
            </a:r>
          </a:p>
          <a:p>
            <a:pPr lvl="1"/>
            <a:r>
              <a:rPr lang="en-US" dirty="0" smtClean="0"/>
              <a:t>Several weeks after the astronauts’ arrival, five more cargo missions will be sent to Mars – additional living units, life support units, and a third rover. </a:t>
            </a:r>
          </a:p>
          <a:p>
            <a:r>
              <a:rPr lang="en-US" dirty="0" smtClean="0"/>
              <a:t>2025:</a:t>
            </a:r>
          </a:p>
          <a:p>
            <a:pPr lvl="1"/>
            <a:r>
              <a:rPr lang="en-US" dirty="0" smtClean="0"/>
              <a:t>Second manned mission to Mars, bringing an additional four astronauts to build and grow the community. </a:t>
            </a:r>
          </a:p>
          <a:p>
            <a:pPr lvl="1"/>
            <a:r>
              <a:rPr lang="en-US" dirty="0" smtClean="0"/>
              <a:t>Starting the cycle of sending four astronauts to Mars every two years, continuously growing the settlement.  </a:t>
            </a:r>
          </a:p>
        </p:txBody>
      </p:sp>
    </p:spTree>
    <p:extLst>
      <p:ext uri="{BB962C8B-B14F-4D97-AF65-F5344CB8AC3E}">
        <p14:creationId xmlns:p14="http://schemas.microsoft.com/office/powerpoint/2010/main" val="11606279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sz="quarter" idx="13"/>
          </p:nvPr>
        </p:nvSpPr>
        <p:spPr/>
        <p:txBody>
          <a:bodyPr/>
          <a:lstStyle/>
          <a:p>
            <a:r>
              <a:rPr lang="en-US" dirty="0" smtClean="0"/>
              <a:t>There are many different details on such an extensive project such as this, so I will allow the audience to guide the direction of the specific details the Mars One corporation has decided on in various areas of the mission.</a:t>
            </a:r>
            <a:endParaRPr lang="en-US" dirty="0"/>
          </a:p>
        </p:txBody>
      </p:sp>
    </p:spTree>
    <p:extLst>
      <p:ext uri="{BB962C8B-B14F-4D97-AF65-F5344CB8AC3E}">
        <p14:creationId xmlns:p14="http://schemas.microsoft.com/office/powerpoint/2010/main" val="495580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130</TotalTime>
  <Words>585</Words>
  <Application>Microsoft Office PowerPoint</Application>
  <PresentationFormat>On-screen Show (4:3)</PresentationFormat>
  <Paragraphs>44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Horizon</vt:lpstr>
      <vt:lpstr>Mars one</vt:lpstr>
      <vt:lpstr>What is mars one?</vt:lpstr>
      <vt:lpstr>The people in charge</vt:lpstr>
      <vt:lpstr>The plan</vt:lpstr>
      <vt:lpstr>The plan</vt:lpstr>
      <vt:lpstr>PowerPoint Presentation</vt:lpstr>
      <vt:lpstr>PowerPoint Presentation</vt:lpstr>
      <vt:lpstr>PowerPoint Presentation</vt:lpstr>
      <vt:lpstr>Questions</vt:lpstr>
      <vt:lpstr>References: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Mars one</dc:title>
  <dc:creator>Becca Garrett</dc:creator>
  <cp:lastModifiedBy>Becca Garrett</cp:lastModifiedBy>
  <cp:revision>14</cp:revision>
  <dcterms:created xsi:type="dcterms:W3CDTF">2012-11-05T03:49:03Z</dcterms:created>
  <dcterms:modified xsi:type="dcterms:W3CDTF">2012-11-05T05:59:22Z</dcterms:modified>
</cp:coreProperties>
</file>