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51" r:id="rId1"/>
    <p:sldMasterId id="2147483667" r:id="rId2"/>
  </p:sldMasterIdLst>
  <p:notesMasterIdLst>
    <p:notesMasterId r:id="rId55"/>
  </p:notesMasterIdLst>
  <p:handoutMasterIdLst>
    <p:handoutMasterId r:id="rId56"/>
  </p:handoutMasterIdLst>
  <p:sldIdLst>
    <p:sldId id="582" r:id="rId3"/>
    <p:sldId id="583" r:id="rId4"/>
    <p:sldId id="637" r:id="rId5"/>
    <p:sldId id="664" r:id="rId6"/>
    <p:sldId id="584" r:id="rId7"/>
    <p:sldId id="638" r:id="rId8"/>
    <p:sldId id="613" r:id="rId9"/>
    <p:sldId id="614" r:id="rId10"/>
    <p:sldId id="640" r:id="rId11"/>
    <p:sldId id="641" r:id="rId12"/>
    <p:sldId id="642" r:id="rId13"/>
    <p:sldId id="627" r:id="rId14"/>
    <p:sldId id="639" r:id="rId15"/>
    <p:sldId id="643" r:id="rId16"/>
    <p:sldId id="644" r:id="rId17"/>
    <p:sldId id="617" r:id="rId18"/>
    <p:sldId id="647" r:id="rId19"/>
    <p:sldId id="656" r:id="rId20"/>
    <p:sldId id="655" r:id="rId21"/>
    <p:sldId id="619" r:id="rId22"/>
    <p:sldId id="621" r:id="rId23"/>
    <p:sldId id="620" r:id="rId24"/>
    <p:sldId id="622" r:id="rId25"/>
    <p:sldId id="581" r:id="rId26"/>
    <p:sldId id="615" r:id="rId27"/>
    <p:sldId id="616" r:id="rId28"/>
    <p:sldId id="592" r:id="rId29"/>
    <p:sldId id="663" r:id="rId30"/>
    <p:sldId id="660" r:id="rId31"/>
    <p:sldId id="623" r:id="rId32"/>
    <p:sldId id="624" r:id="rId33"/>
    <p:sldId id="626" r:id="rId34"/>
    <p:sldId id="625" r:id="rId35"/>
    <p:sldId id="630" r:id="rId36"/>
    <p:sldId id="658" r:id="rId37"/>
    <p:sldId id="631" r:id="rId38"/>
    <p:sldId id="632" r:id="rId39"/>
    <p:sldId id="633" r:id="rId40"/>
    <p:sldId id="634" r:id="rId41"/>
    <p:sldId id="665" r:id="rId42"/>
    <p:sldId id="635" r:id="rId43"/>
    <p:sldId id="636" r:id="rId44"/>
    <p:sldId id="648" r:id="rId45"/>
    <p:sldId id="649" r:id="rId46"/>
    <p:sldId id="650" r:id="rId47"/>
    <p:sldId id="651" r:id="rId48"/>
    <p:sldId id="652" r:id="rId49"/>
    <p:sldId id="653" r:id="rId50"/>
    <p:sldId id="654" r:id="rId51"/>
    <p:sldId id="657" r:id="rId52"/>
    <p:sldId id="666" r:id="rId53"/>
    <p:sldId id="659" r:id="rId54"/>
  </p:sldIdLst>
  <p:sldSz cx="9144000" cy="6858000" type="screen4x3"/>
  <p:notesSz cx="9601200" cy="73152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041" userDrawn="1">
          <p15:clr>
            <a:srgbClr val="A4A3A4"/>
          </p15:clr>
        </p15:guide>
        <p15:guide id="2" pos="4053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66"/>
    <a:srgbClr val="CC00CC"/>
    <a:srgbClr val="1947FF"/>
    <a:srgbClr val="CCFFFF"/>
    <a:srgbClr val="F6D0F4"/>
    <a:srgbClr val="F8F8F8"/>
    <a:srgbClr val="DBFFB8"/>
    <a:srgbClr val="C8FEC8"/>
    <a:srgbClr val="0099FF"/>
    <a:srgbClr val="66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908" autoAdjust="0"/>
    <p:restoredTop sz="94660" autoAdjust="0"/>
  </p:normalViewPr>
  <p:slideViewPr>
    <p:cSldViewPr>
      <p:cViewPr varScale="1">
        <p:scale>
          <a:sx n="79" d="100"/>
          <a:sy n="79" d="100"/>
        </p:scale>
        <p:origin x="108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0" d="100"/>
          <a:sy n="50" d="100"/>
        </p:scale>
        <p:origin x="-1170" y="-84"/>
      </p:cViewPr>
      <p:guideLst>
        <p:guide orient="horz" pos="2041"/>
        <p:guide pos="4053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viewProps" Target="viewProps.xml"/><Relationship Id="rId5" Type="http://schemas.openxmlformats.org/officeDocument/2006/relationships/slide" Target="slides/slide3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handoutMaster" Target="handoutMasters/handoutMaster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theme" Target="theme/theme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presProps" Target="presProps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41.wmf"/><Relationship Id="rId1" Type="http://schemas.openxmlformats.org/officeDocument/2006/relationships/image" Target="../media/image40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2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4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-2084" y="-1210"/>
            <a:ext cx="4163022" cy="365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21941" tIns="0" rIns="21941" bIns="0" numCol="1" anchor="t" anchorCtr="0" compatLnSpc="1">
            <a:prstTxWarp prst="textNoShape">
              <a:avLst/>
            </a:prstTxWarp>
          </a:bodyPr>
          <a:lstStyle>
            <a:lvl1pPr defTabSz="1039700">
              <a:defRPr sz="1200" i="1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438181" y="-1210"/>
            <a:ext cx="4163021" cy="365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21941" tIns="0" rIns="21941" bIns="0" numCol="1" anchor="t" anchorCtr="0" compatLnSpc="1">
            <a:prstTxWarp prst="textNoShape">
              <a:avLst/>
            </a:prstTxWarp>
          </a:bodyPr>
          <a:lstStyle>
            <a:lvl1pPr algn="r" defTabSz="1039700">
              <a:defRPr sz="1200" i="1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-2084" y="6949924"/>
            <a:ext cx="4163022" cy="365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21941" tIns="0" rIns="21941" bIns="0" numCol="1" anchor="b" anchorCtr="0" compatLnSpc="1">
            <a:prstTxWarp prst="textNoShape">
              <a:avLst/>
            </a:prstTxWarp>
          </a:bodyPr>
          <a:lstStyle>
            <a:lvl1pPr defTabSz="1039700">
              <a:defRPr sz="1200" i="1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438181" y="6949924"/>
            <a:ext cx="4163021" cy="365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21941" tIns="0" rIns="21941" bIns="0" numCol="1" anchor="b" anchorCtr="0" compatLnSpc="1">
            <a:prstTxWarp prst="textNoShape">
              <a:avLst/>
            </a:prstTxWarp>
          </a:bodyPr>
          <a:lstStyle>
            <a:lvl1pPr algn="r" defTabSz="1039700">
              <a:defRPr sz="1200" i="1">
                <a:latin typeface="Arial" charset="0"/>
              </a:defRPr>
            </a:lvl1pPr>
          </a:lstStyle>
          <a:p>
            <a:pPr>
              <a:defRPr/>
            </a:pPr>
            <a:fld id="{D8CB81F1-EBEA-4038-82B8-BFB2FCB898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3078" name="Rectangle 6"/>
          <p:cNvSpPr>
            <a:spLocks noChangeArrowheads="1"/>
          </p:cNvSpPr>
          <p:nvPr/>
        </p:nvSpPr>
        <p:spPr bwMode="auto">
          <a:xfrm>
            <a:off x="9039511" y="6943208"/>
            <a:ext cx="465845" cy="3533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106051" tIns="53026" rIns="106051" bIns="53026" anchor="ctr">
            <a:spAutoFit/>
          </a:bodyPr>
          <a:lstStyle/>
          <a:p>
            <a:pPr algn="r" defTabSz="1039700">
              <a:defRPr/>
            </a:pPr>
            <a:fld id="{1A34959F-EF90-4A8F-A5AB-314106252BA2}" type="slidenum">
              <a:rPr lang="en-US" sz="1600">
                <a:latin typeface="Arial" charset="0"/>
              </a:rPr>
              <a:pPr algn="r" defTabSz="1039700">
                <a:defRPr/>
              </a:pPr>
              <a:t>‹#›</a:t>
            </a:fld>
            <a:endParaRPr lang="en-US" sz="160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094534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-2084" y="-1210"/>
            <a:ext cx="4163022" cy="365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21941" tIns="0" rIns="21941" bIns="0" numCol="1" anchor="t" anchorCtr="0" compatLnSpc="1">
            <a:prstTxWarp prst="textNoShape">
              <a:avLst/>
            </a:prstTxWarp>
          </a:bodyPr>
          <a:lstStyle>
            <a:lvl1pPr defTabSz="1039700">
              <a:defRPr sz="1200"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438181" y="-1210"/>
            <a:ext cx="4163021" cy="365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21941" tIns="0" rIns="21941" bIns="0" numCol="1" anchor="t" anchorCtr="0" compatLnSpc="1">
            <a:prstTxWarp prst="textNoShape">
              <a:avLst/>
            </a:prstTxWarp>
          </a:bodyPr>
          <a:lstStyle>
            <a:lvl1pPr algn="r" defTabSz="1039700">
              <a:defRPr sz="1200"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-2084" y="6949924"/>
            <a:ext cx="4163022" cy="365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21941" tIns="0" rIns="21941" bIns="0" numCol="1" anchor="b" anchorCtr="0" compatLnSpc="1">
            <a:prstTxWarp prst="textNoShape">
              <a:avLst/>
            </a:prstTxWarp>
          </a:bodyPr>
          <a:lstStyle>
            <a:lvl1pPr defTabSz="1039700">
              <a:defRPr sz="1200"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3" name="Rectangle 5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438181" y="6949924"/>
            <a:ext cx="4163021" cy="365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21941" tIns="0" rIns="21941" bIns="0" numCol="1" anchor="b" anchorCtr="0" compatLnSpc="1">
            <a:prstTxWarp prst="textNoShape">
              <a:avLst/>
            </a:prstTxWarp>
          </a:bodyPr>
          <a:lstStyle>
            <a:lvl1pPr algn="r" defTabSz="1039700">
              <a:defRPr sz="1200" i="1">
                <a:latin typeface="Times New Roman" pitchFamily="18" charset="0"/>
              </a:defRPr>
            </a:lvl1pPr>
          </a:lstStyle>
          <a:p>
            <a:pPr>
              <a:defRPr/>
            </a:pPr>
            <a:fld id="{CA1DAC9E-4C0E-42EB-B76E-E4A047D28C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28678" name="Rectangle 6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976563" y="552450"/>
            <a:ext cx="3644900" cy="273367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sp>
      <p:sp>
        <p:nvSpPr>
          <p:cNvPr id="2055" name="Rectangle 7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277244" y="3473754"/>
            <a:ext cx="7044631" cy="32935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6051" tIns="53026" rIns="106051" bIns="5302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2056" name="Rectangle 8"/>
          <p:cNvSpPr>
            <a:spLocks noChangeArrowheads="1"/>
          </p:cNvSpPr>
          <p:nvPr/>
        </p:nvSpPr>
        <p:spPr bwMode="auto">
          <a:xfrm>
            <a:off x="9039511" y="6943208"/>
            <a:ext cx="465845" cy="3533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106051" tIns="53026" rIns="106051" bIns="53026" anchor="ctr">
            <a:spAutoFit/>
          </a:bodyPr>
          <a:lstStyle/>
          <a:p>
            <a:pPr algn="r" defTabSz="1039700">
              <a:defRPr/>
            </a:pPr>
            <a:fld id="{3C2E1D58-FF30-4F38-93EF-0A725F5476B4}" type="slidenum">
              <a:rPr lang="en-US" sz="1600">
                <a:latin typeface="Arial" charset="0"/>
              </a:rPr>
              <a:pPr algn="r" defTabSz="1039700">
                <a:defRPr/>
              </a:pPr>
              <a:t>‹#›</a:t>
            </a:fld>
            <a:endParaRPr lang="en-US" sz="160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549416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903288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4025" algn="l" defTabSz="903288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09638" algn="l" defTabSz="903288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65250" algn="l" defTabSz="903288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19275" algn="l" defTabSz="903288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510002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41653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8656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46099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162822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565067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3A2078B-2455-4CAA-8052-E865CECACDD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52400"/>
            <a:ext cx="8458200" cy="685800"/>
          </a:xfrm>
        </p:spPr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latin typeface="Arial" pitchFamily="34" charset="0"/>
                <a:cs typeface="Arial" pitchFamily="34" charset="0"/>
              </a:defRPr>
            </a:lvl1pPr>
            <a:lvl2pPr>
              <a:defRPr>
                <a:latin typeface="Arial" pitchFamily="34" charset="0"/>
                <a:cs typeface="Arial" pitchFamily="34" charset="0"/>
              </a:defRPr>
            </a:lvl2pPr>
            <a:lvl3pPr>
              <a:defRPr>
                <a:latin typeface="Arial" pitchFamily="34" charset="0"/>
                <a:cs typeface="Arial" pitchFamily="34" charset="0"/>
              </a:defRPr>
            </a:lvl3pPr>
            <a:lvl4pPr>
              <a:defRPr>
                <a:latin typeface="Arial" pitchFamily="34" charset="0"/>
                <a:cs typeface="Arial" pitchFamily="34" charset="0"/>
              </a:defRPr>
            </a:lvl4pPr>
            <a:lvl5pPr>
              <a:defRPr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ln/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DF73ED2-5977-4B9E-8177-9FD95246B42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152400"/>
            <a:ext cx="2286000" cy="6705600"/>
          </a:xfrm>
        </p:spPr>
        <p:txBody>
          <a:bodyPr vert="eaVert"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152400"/>
            <a:ext cx="6705600" cy="6705600"/>
          </a:xfrm>
        </p:spPr>
        <p:txBody>
          <a:bodyPr vert="eaVert"/>
          <a:lstStyle>
            <a:lvl1pPr>
              <a:defRPr>
                <a:latin typeface="Arial" pitchFamily="34" charset="0"/>
                <a:cs typeface="Arial" pitchFamily="34" charset="0"/>
              </a:defRPr>
            </a:lvl1pPr>
            <a:lvl2pPr>
              <a:defRPr>
                <a:latin typeface="Arial" pitchFamily="34" charset="0"/>
                <a:cs typeface="Arial" pitchFamily="34" charset="0"/>
              </a:defRPr>
            </a:lvl2pPr>
            <a:lvl3pPr>
              <a:defRPr>
                <a:latin typeface="Arial" pitchFamily="34" charset="0"/>
                <a:cs typeface="Arial" pitchFamily="34" charset="0"/>
              </a:defRPr>
            </a:lvl3pPr>
            <a:lvl4pPr>
              <a:defRPr>
                <a:latin typeface="Arial" pitchFamily="34" charset="0"/>
                <a:cs typeface="Arial" pitchFamily="34" charset="0"/>
              </a:defRPr>
            </a:lvl4pPr>
            <a:lvl5pPr>
              <a:defRPr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3E14C6-66A9-43BB-AE9A-19094E14055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spd="slow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0" y="152400"/>
            <a:ext cx="9144000" cy="6705600"/>
          </a:xfrm>
        </p:spPr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  <a:lvl2pPr>
              <a:defRPr>
                <a:latin typeface="Arial" pitchFamily="34" charset="0"/>
                <a:cs typeface="Arial" pitchFamily="34" charset="0"/>
              </a:defRPr>
            </a:lvl2pPr>
            <a:lvl3pPr>
              <a:defRPr>
                <a:latin typeface="Arial" pitchFamily="34" charset="0"/>
                <a:cs typeface="Arial" pitchFamily="34" charset="0"/>
              </a:defRPr>
            </a:lvl3pPr>
            <a:lvl4pPr>
              <a:defRPr>
                <a:latin typeface="Arial" pitchFamily="34" charset="0"/>
                <a:cs typeface="Arial" pitchFamily="34" charset="0"/>
              </a:defRPr>
            </a:lvl4pPr>
            <a:lvl5pPr>
              <a:defRPr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9B483EF4-C66F-4481-8661-01C8A8A81C07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52400"/>
            <a:ext cx="8458200" cy="685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0" y="1219200"/>
            <a:ext cx="4495800" cy="5638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19200"/>
            <a:ext cx="4495800" cy="5638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9F395A5-666B-4D53-A6B5-57F71194ABE5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DF81A69E-26A6-4D6F-9053-B31BEC342CF0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spd="slow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/>
          <p:cNvSpPr>
            <a:spLocks noGrp="1"/>
          </p:cNvSpPr>
          <p:nvPr>
            <p:ph type="body" idx="10"/>
          </p:nvPr>
        </p:nvSpPr>
        <p:spPr>
          <a:xfrm>
            <a:off x="971540" y="420560"/>
            <a:ext cx="7334299" cy="5824122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2540" rIns="0" bIns="0" anchor="t"/>
          <a:lstStyle>
            <a:lvl1pPr marL="0" marR="0" indent="0" algn="just">
              <a:lnSpc>
                <a:spcPts val="2908"/>
              </a:lnSpc>
              <a:spcBef>
                <a:spcPts val="0"/>
              </a:spcBef>
              <a:spcAft>
                <a:spcPts val="80"/>
              </a:spcAft>
              <a:defRPr/>
            </a:lvl1pPr>
          </a:lstStyle>
          <a:p>
            <a:pPr marL="594360" marR="0" indent="0" algn="just">
              <a:lnSpc>
                <a:spcPts val="3700"/>
              </a:lnSpc>
              <a:spcAft>
                <a:spcPts val="0"/>
              </a:spcAft>
            </a:pPr>
            <a:r>
              <a:rPr lang="en-US" sz="3208" spc="-65">
                <a:solidFill>
                  <a:srgbClr val="000000"/>
                </a:solidFill>
                <a:latin typeface="Arial" panose="02020603050405020304" pitchFamily="2"/>
              </a:rPr>
              <a:t>Role in Physics and Astrophysics </a:t>
            </a:r>
          </a:p>
          <a:p>
            <a:pPr marL="0" marR="0" indent="0" algn="just">
              <a:lnSpc>
                <a:spcPts val="2900"/>
              </a:lnSpc>
              <a:spcBef>
                <a:spcPts val="1645"/>
              </a:spcBef>
              <a:spcAft>
                <a:spcPts val="0"/>
              </a:spcAft>
            </a:pPr>
            <a:r>
              <a:rPr lang="en-US" sz="2406" spc="-45">
                <a:solidFill>
                  <a:srgbClr val="000000"/>
                </a:solidFill>
                <a:latin typeface="Arial" panose="02020603050405020304" pitchFamily="2"/>
              </a:rPr>
              <a:t>Anderson discovered the positron in 1932 and shared </a:t>
            </a:r>
          </a:p>
          <a:p>
            <a:pPr marL="0" marR="0" indent="0" algn="just">
              <a:lnSpc>
                <a:spcPts val="29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6" spc="-45">
                <a:solidFill>
                  <a:srgbClr val="000000"/>
                </a:solidFill>
                <a:latin typeface="Arial" panose="02020603050405020304" pitchFamily="2"/>
              </a:rPr>
              <a:t>the Nobel Prize with Hess in 1935. </a:t>
            </a:r>
          </a:p>
          <a:p>
            <a:pPr marL="0" marR="0" indent="0" algn="just">
              <a:lnSpc>
                <a:spcPts val="2900"/>
              </a:lnSpc>
              <a:spcBef>
                <a:spcPts val="2870"/>
              </a:spcBef>
              <a:spcAft>
                <a:spcPts val="0"/>
              </a:spcAft>
            </a:pPr>
            <a:r>
              <a:rPr lang="en-US" sz="2406" spc="-45">
                <a:solidFill>
                  <a:srgbClr val="000000"/>
                </a:solidFill>
                <a:latin typeface="Arial" panose="02020603050405020304" pitchFamily="2"/>
              </a:rPr>
              <a:t>Until 1952, cosmic ray research </a:t>
            </a:r>
            <a:r>
              <a:rPr lang="en-US" sz="2356" spc="-45">
                <a:solidFill>
                  <a:srgbClr val="000000"/>
                </a:solidFill>
                <a:latin typeface="Arial" panose="02020603050405020304" pitchFamily="2"/>
              </a:rPr>
              <a:t>was </a:t>
            </a:r>
            <a:r>
              <a:rPr lang="en-US" sz="2406" spc="-45">
                <a:solidFill>
                  <a:srgbClr val="000000"/>
                </a:solidFill>
                <a:latin typeface="Arial" panose="02020603050405020304" pitchFamily="2"/>
              </a:rPr>
              <a:t>experimental </a:t>
            </a:r>
          </a:p>
          <a:p>
            <a:pPr marL="0" marR="0" indent="0" algn="just">
              <a:lnSpc>
                <a:spcPts val="29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6" spc="-45">
                <a:solidFill>
                  <a:srgbClr val="000000"/>
                </a:solidFill>
                <a:latin typeface="Arial" panose="02020603050405020304" pitchFamily="2"/>
              </a:rPr>
              <a:t>particle physics. It led to many discoveries: muon, </a:t>
            </a:r>
          </a:p>
          <a:p>
            <a:pPr marL="0" marR="0" indent="0" algn="just">
              <a:lnSpc>
                <a:spcPts val="29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6" spc="-55">
                <a:solidFill>
                  <a:srgbClr val="000000"/>
                </a:solidFill>
                <a:latin typeface="Arial" panose="02020603050405020304" pitchFamily="2"/>
              </a:rPr>
              <a:t>pion, and other particles. Even today the energy of the </a:t>
            </a:r>
          </a:p>
          <a:p>
            <a:pPr marL="0" marR="0" indent="0" algn="just">
              <a:lnSpc>
                <a:spcPts val="28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6" spc="-55">
                <a:solidFill>
                  <a:srgbClr val="000000"/>
                </a:solidFill>
                <a:latin typeface="Arial" panose="02020603050405020304" pitchFamily="2"/>
              </a:rPr>
              <a:t>highest energy cosmic rays, &gt; 10</a:t>
            </a:r>
            <a:r>
              <a:rPr lang="en-US" sz="2406" spc="-70" baseline="30000">
                <a:solidFill>
                  <a:srgbClr val="000000"/>
                </a:solidFill>
                <a:latin typeface="Arial" panose="02020603050405020304" pitchFamily="2"/>
              </a:rPr>
              <a:t>20</a:t>
            </a:r>
            <a:r>
              <a:rPr lang="en-US" sz="2406" spc="-55">
                <a:solidFill>
                  <a:srgbClr val="000000"/>
                </a:solidFill>
                <a:latin typeface="Arial" panose="02020603050405020304" pitchFamily="2"/>
              </a:rPr>
              <a:t> eV, is very much </a:t>
            </a:r>
          </a:p>
          <a:p>
            <a:pPr marL="0" marR="0" indent="0" algn="just">
              <a:lnSpc>
                <a:spcPts val="2900"/>
              </a:lnSpc>
              <a:spcBef>
                <a:spcPts val="25"/>
              </a:spcBef>
              <a:spcAft>
                <a:spcPts val="0"/>
              </a:spcAft>
            </a:pPr>
            <a:r>
              <a:rPr lang="en-US" sz="2406" spc="-40">
                <a:solidFill>
                  <a:srgbClr val="000000"/>
                </a:solidFill>
                <a:latin typeface="Arial" panose="02020603050405020304" pitchFamily="2"/>
              </a:rPr>
              <a:t>greater than available with accelerators. </a:t>
            </a:r>
          </a:p>
          <a:p>
            <a:pPr marL="0" marR="0" indent="0" algn="just">
              <a:lnSpc>
                <a:spcPts val="2900"/>
              </a:lnSpc>
              <a:spcBef>
                <a:spcPts val="2845"/>
              </a:spcBef>
              <a:spcAft>
                <a:spcPts val="0"/>
              </a:spcAft>
            </a:pPr>
            <a:r>
              <a:rPr lang="en-US" sz="2406" spc="-40">
                <a:solidFill>
                  <a:srgbClr val="000000"/>
                </a:solidFill>
                <a:latin typeface="Arial" panose="02020603050405020304" pitchFamily="2"/>
              </a:rPr>
              <a:t>The extraterrestrial nature of cosmic rays might have </a:t>
            </a:r>
          </a:p>
          <a:p>
            <a:pPr marL="0" marR="0" indent="0" algn="just">
              <a:lnSpc>
                <a:spcPts val="29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6" spc="-40">
                <a:solidFill>
                  <a:srgbClr val="000000"/>
                </a:solidFill>
                <a:latin typeface="Arial" panose="02020603050405020304" pitchFamily="2"/>
              </a:rPr>
              <a:t>early confronted astronomers, but this challenge </a:t>
            </a:r>
          </a:p>
          <a:p>
            <a:pPr marL="0" marR="0" indent="0" algn="just">
              <a:lnSpc>
                <a:spcPts val="28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6" spc="-50">
                <a:solidFill>
                  <a:srgbClr val="000000"/>
                </a:solidFill>
                <a:latin typeface="Arial" panose="02020603050405020304" pitchFamily="2"/>
              </a:rPr>
              <a:t>could not be faced until mid 20</a:t>
            </a:r>
            <a:r>
              <a:rPr lang="en-US" sz="2406" spc="-60" baseline="30000">
                <a:solidFill>
                  <a:srgbClr val="000000"/>
                </a:solidFill>
                <a:latin typeface="Arial" panose="02020603050405020304" pitchFamily="2"/>
              </a:rPr>
              <a:t>th</a:t>
            </a:r>
            <a:r>
              <a:rPr lang="en-US" sz="2406" spc="-50">
                <a:solidFill>
                  <a:srgbClr val="000000"/>
                </a:solidFill>
                <a:latin typeface="Arial" panose="02020603050405020304" pitchFamily="2"/>
              </a:rPr>
              <a:t> century. Today </a:t>
            </a:r>
          </a:p>
          <a:p>
            <a:pPr marL="0" marR="0" indent="0" algn="just">
              <a:lnSpc>
                <a:spcPts val="2900"/>
              </a:lnSpc>
              <a:spcBef>
                <a:spcPts val="25"/>
              </a:spcBef>
              <a:spcAft>
                <a:spcPts val="0"/>
              </a:spcAft>
            </a:pPr>
            <a:r>
              <a:rPr lang="en-US" sz="2406" spc="-45">
                <a:solidFill>
                  <a:srgbClr val="000000"/>
                </a:solidFill>
                <a:latin typeface="Arial" panose="02020603050405020304" pitchFamily="2"/>
              </a:rPr>
              <a:t>cosmic rays are an important part of solar system and </a:t>
            </a:r>
          </a:p>
          <a:p>
            <a:pPr marL="0" marR="0" indent="0" algn="just">
              <a:lnSpc>
                <a:spcPts val="2900"/>
              </a:lnSpc>
              <a:spcBef>
                <a:spcPts val="0"/>
              </a:spcBef>
              <a:spcAft>
                <a:spcPts val="80"/>
              </a:spcAft>
            </a:pPr>
            <a:r>
              <a:rPr lang="en-US" sz="2406" spc="-45">
                <a:solidFill>
                  <a:srgbClr val="000000"/>
                </a:solidFill>
                <a:latin typeface="Arial" panose="02020603050405020304" pitchFamily="2"/>
              </a:rPr>
              <a:t>galactic astrophysics, including the ISM. </a:t>
            </a:r>
          </a:p>
        </p:txBody>
      </p:sp>
    </p:spTree>
    <p:extLst>
      <p:ext uri="{BB962C8B-B14F-4D97-AF65-F5344CB8AC3E}">
        <p14:creationId xmlns:p14="http://schemas.microsoft.com/office/powerpoint/2010/main" val="41321412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1D57C9-67E5-4400-BB5F-5D315472F54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5697236"/>
      </p:ext>
    </p:extLst>
  </p:cSld>
  <p:clrMapOvr>
    <a:masterClrMapping/>
  </p:clrMapOvr>
  <p:transition spd="slow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305800" cy="5638800"/>
          </a:xfrm>
        </p:spPr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  <a:lvl2pPr>
              <a:defRPr>
                <a:latin typeface="Arial" pitchFamily="34" charset="0"/>
                <a:cs typeface="Arial" pitchFamily="34" charset="0"/>
              </a:defRPr>
            </a:lvl2pPr>
            <a:lvl3pPr>
              <a:defRPr>
                <a:latin typeface="Arial" pitchFamily="34" charset="0"/>
                <a:cs typeface="Arial" pitchFamily="34" charset="0"/>
              </a:defRPr>
            </a:lvl3pPr>
            <a:lvl4pPr>
              <a:defRPr>
                <a:latin typeface="Arial" pitchFamily="34" charset="0"/>
                <a:cs typeface="Arial" pitchFamily="34" charset="0"/>
              </a:defRPr>
            </a:lvl4pPr>
            <a:lvl5pPr>
              <a:defRPr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248400" y="6248400"/>
            <a:ext cx="1905000" cy="457200"/>
          </a:xfrm>
          <a:ln/>
        </p:spPr>
        <p:txBody>
          <a:bodyPr/>
          <a:lstStyle>
            <a:lvl1pPr>
              <a:defRPr>
                <a:solidFill>
                  <a:srgbClr val="00FFFF"/>
                </a:solidFill>
              </a:defRPr>
            </a:lvl1pPr>
          </a:lstStyle>
          <a:p>
            <a:pPr>
              <a:defRPr/>
            </a:pPr>
            <a:fld id="{D057BCA7-14AF-428B-AF67-BDC918463850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2448165"/>
      </p:ext>
    </p:extLst>
  </p:cSld>
  <p:clrMapOvr>
    <a:masterClrMapping/>
  </p:clrMapOvr>
  <p:transition spd="slow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4419600"/>
            <a:ext cx="7772400" cy="1362075"/>
          </a:xfrm>
        </p:spPr>
        <p:txBody>
          <a:bodyPr anchor="t"/>
          <a:lstStyle>
            <a:lvl1pPr algn="l">
              <a:defRPr sz="4000" b="1" cap="all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D1DB4B-9BA1-4ADD-90F8-D3C557700F6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2708672"/>
      </p:ext>
    </p:extLst>
  </p:cSld>
  <p:clrMapOvr>
    <a:masterClrMapping/>
  </p:clrMapOvr>
  <p:transition spd="slow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52400"/>
            <a:ext cx="8458200" cy="685800"/>
          </a:xfrm>
        </p:spPr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1219200"/>
            <a:ext cx="4495800" cy="5638800"/>
          </a:xfrm>
        </p:spPr>
        <p:txBody>
          <a:bodyPr/>
          <a:lstStyle>
            <a:lvl1pPr>
              <a:defRPr sz="2800">
                <a:latin typeface="Arial" pitchFamily="34" charset="0"/>
                <a:cs typeface="Arial" pitchFamily="34" charset="0"/>
              </a:defRPr>
            </a:lvl1pPr>
            <a:lvl2pPr>
              <a:defRPr sz="2400">
                <a:latin typeface="Arial" pitchFamily="34" charset="0"/>
                <a:cs typeface="Arial" pitchFamily="34" charset="0"/>
              </a:defRPr>
            </a:lvl2pPr>
            <a:lvl3pPr>
              <a:defRPr sz="2000">
                <a:latin typeface="Arial" pitchFamily="34" charset="0"/>
                <a:cs typeface="Arial" pitchFamily="34" charset="0"/>
              </a:defRPr>
            </a:lvl3pPr>
            <a:lvl4pPr>
              <a:defRPr sz="1800">
                <a:latin typeface="Arial" pitchFamily="34" charset="0"/>
                <a:cs typeface="Arial" pitchFamily="34" charset="0"/>
              </a:defRPr>
            </a:lvl4pPr>
            <a:lvl5pPr>
              <a:defRPr sz="1800">
                <a:latin typeface="Arial" pitchFamily="34" charset="0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19200"/>
            <a:ext cx="4495800" cy="5638800"/>
          </a:xfrm>
        </p:spPr>
        <p:txBody>
          <a:bodyPr/>
          <a:lstStyle>
            <a:lvl1pPr>
              <a:defRPr sz="2800">
                <a:latin typeface="Arial" pitchFamily="34" charset="0"/>
                <a:cs typeface="Arial" pitchFamily="34" charset="0"/>
              </a:defRPr>
            </a:lvl1pPr>
            <a:lvl2pPr>
              <a:defRPr sz="2400">
                <a:latin typeface="Arial" pitchFamily="34" charset="0"/>
                <a:cs typeface="Arial" pitchFamily="34" charset="0"/>
              </a:defRPr>
            </a:lvl2pPr>
            <a:lvl3pPr>
              <a:defRPr sz="2000">
                <a:latin typeface="Arial" pitchFamily="34" charset="0"/>
                <a:cs typeface="Arial" pitchFamily="34" charset="0"/>
              </a:defRPr>
            </a:lvl3pPr>
            <a:lvl4pPr>
              <a:defRPr sz="1800">
                <a:latin typeface="Arial" pitchFamily="34" charset="0"/>
                <a:cs typeface="Arial" pitchFamily="34" charset="0"/>
              </a:defRPr>
            </a:lvl4pPr>
            <a:lvl5pPr>
              <a:defRPr sz="1800">
                <a:latin typeface="Arial" pitchFamily="34" charset="0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F3E80B-2722-4FD1-A999-001F1B674A4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452978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211943"/>
            <a:ext cx="8534400" cy="5265057"/>
          </a:xfrm>
        </p:spPr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  <a:lvl2pPr>
              <a:defRPr>
                <a:latin typeface="Arial" pitchFamily="34" charset="0"/>
                <a:cs typeface="Arial" pitchFamily="34" charset="0"/>
              </a:defRPr>
            </a:lvl2pPr>
            <a:lvl3pPr>
              <a:defRPr>
                <a:latin typeface="Arial" pitchFamily="34" charset="0"/>
                <a:cs typeface="Arial" pitchFamily="34" charset="0"/>
              </a:defRPr>
            </a:lvl3pPr>
            <a:lvl4pPr>
              <a:defRPr>
                <a:latin typeface="Arial" pitchFamily="34" charset="0"/>
                <a:cs typeface="Arial" pitchFamily="34" charset="0"/>
              </a:defRPr>
            </a:lvl4pPr>
            <a:lvl5pPr>
              <a:defRPr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248400" y="6248400"/>
            <a:ext cx="1905000" cy="457200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963BA4-AC0B-4F83-B7A0-7540C000F92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>
                <a:latin typeface="Arial" pitchFamily="34" charset="0"/>
                <a:cs typeface="Arial" pitchFamily="34" charset="0"/>
              </a:defRPr>
            </a:lvl1pPr>
            <a:lvl2pPr>
              <a:defRPr sz="2000">
                <a:latin typeface="Arial" pitchFamily="34" charset="0"/>
                <a:cs typeface="Arial" pitchFamily="34" charset="0"/>
              </a:defRPr>
            </a:lvl2pPr>
            <a:lvl3pPr>
              <a:defRPr sz="1800">
                <a:latin typeface="Arial" pitchFamily="34" charset="0"/>
                <a:cs typeface="Arial" pitchFamily="34" charset="0"/>
              </a:defRPr>
            </a:lvl3pPr>
            <a:lvl4pPr>
              <a:defRPr sz="1600">
                <a:latin typeface="Arial" pitchFamily="34" charset="0"/>
                <a:cs typeface="Arial" pitchFamily="34" charset="0"/>
              </a:defRPr>
            </a:lvl4pPr>
            <a:lvl5pPr>
              <a:defRPr sz="1600">
                <a:latin typeface="Arial" pitchFamily="34" charset="0"/>
                <a:cs typeface="Arial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>
                <a:latin typeface="Arial" pitchFamily="34" charset="0"/>
                <a:cs typeface="Arial" pitchFamily="34" charset="0"/>
              </a:defRPr>
            </a:lvl1pPr>
            <a:lvl2pPr>
              <a:defRPr sz="2000">
                <a:latin typeface="Arial" pitchFamily="34" charset="0"/>
                <a:cs typeface="Arial" pitchFamily="34" charset="0"/>
              </a:defRPr>
            </a:lvl2pPr>
            <a:lvl3pPr>
              <a:defRPr sz="1800">
                <a:latin typeface="Arial" pitchFamily="34" charset="0"/>
                <a:cs typeface="Arial" pitchFamily="34" charset="0"/>
              </a:defRPr>
            </a:lvl3pPr>
            <a:lvl4pPr>
              <a:defRPr sz="1600">
                <a:latin typeface="Arial" pitchFamily="34" charset="0"/>
                <a:cs typeface="Arial" pitchFamily="34" charset="0"/>
              </a:defRPr>
            </a:lvl4pPr>
            <a:lvl5pPr>
              <a:defRPr sz="1600">
                <a:latin typeface="Arial" pitchFamily="34" charset="0"/>
                <a:cs typeface="Arial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>
                <a:solidFill>
                  <a:srgbClr val="00FFFF"/>
                </a:solidFill>
              </a:defRPr>
            </a:lvl1pPr>
          </a:lstStyle>
          <a:p>
            <a:pPr>
              <a:defRPr/>
            </a:pPr>
            <a:fld id="{ABE635DA-6959-42A5-A36F-6629282DFCF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8517518"/>
      </p:ext>
    </p:extLst>
  </p:cSld>
  <p:clrMapOvr>
    <a:masterClrMapping/>
  </p:clrMapOvr>
  <p:transition spd="slow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52400"/>
            <a:ext cx="8458200" cy="685800"/>
          </a:xfrm>
        </p:spPr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05E7D8-E5A0-4BFF-B78E-3FCE254296A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813247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5943600" y="6248400"/>
            <a:ext cx="1905000" cy="457200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7B36C5-86E9-4BF0-8F01-F2F545C4223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932711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>
                <a:latin typeface="Arial" pitchFamily="34" charset="0"/>
                <a:cs typeface="Arial" pitchFamily="34" charset="0"/>
              </a:defRPr>
            </a:lvl1pPr>
            <a:lvl2pPr>
              <a:defRPr sz="2800">
                <a:latin typeface="Arial" pitchFamily="34" charset="0"/>
                <a:cs typeface="Arial" pitchFamily="34" charset="0"/>
              </a:defRPr>
            </a:lvl2pPr>
            <a:lvl3pPr>
              <a:defRPr sz="2400">
                <a:latin typeface="Arial" pitchFamily="34" charset="0"/>
                <a:cs typeface="Arial" pitchFamily="34" charset="0"/>
              </a:defRPr>
            </a:lvl3pPr>
            <a:lvl4pPr>
              <a:defRPr sz="2000">
                <a:latin typeface="Arial" pitchFamily="34" charset="0"/>
                <a:cs typeface="Arial" pitchFamily="34" charset="0"/>
              </a:defRPr>
            </a:lvl4pPr>
            <a:lvl5pPr>
              <a:defRPr sz="2000">
                <a:latin typeface="Arial" pitchFamily="34" charset="0"/>
                <a:cs typeface="Arial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FD4601-A7A5-4761-AFD3-4EB598AD15E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5246630"/>
      </p:ext>
    </p:extLst>
  </p:cSld>
  <p:clrMapOvr>
    <a:masterClrMapping/>
  </p:clrMapOvr>
  <p:transition spd="slow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3FE6E2-3A61-42DA-A302-C1A50E011E0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018267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52400"/>
            <a:ext cx="8458200" cy="685800"/>
          </a:xfrm>
        </p:spPr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latin typeface="Arial" pitchFamily="34" charset="0"/>
                <a:cs typeface="Arial" pitchFamily="34" charset="0"/>
              </a:defRPr>
            </a:lvl1pPr>
            <a:lvl2pPr>
              <a:defRPr>
                <a:latin typeface="Arial" pitchFamily="34" charset="0"/>
                <a:cs typeface="Arial" pitchFamily="34" charset="0"/>
              </a:defRPr>
            </a:lvl2pPr>
            <a:lvl3pPr>
              <a:defRPr>
                <a:latin typeface="Arial" pitchFamily="34" charset="0"/>
                <a:cs typeface="Arial" pitchFamily="34" charset="0"/>
              </a:defRPr>
            </a:lvl3pPr>
            <a:lvl4pPr>
              <a:defRPr>
                <a:latin typeface="Arial" pitchFamily="34" charset="0"/>
                <a:cs typeface="Arial" pitchFamily="34" charset="0"/>
              </a:defRPr>
            </a:lvl4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E5502F-9E38-463B-9455-7CF15C7C62E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726814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152400"/>
            <a:ext cx="2286000" cy="6705600"/>
          </a:xfrm>
        </p:spPr>
        <p:txBody>
          <a:bodyPr vert="eaVert"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228600"/>
            <a:ext cx="6705600" cy="6629400"/>
          </a:xfrm>
        </p:spPr>
        <p:txBody>
          <a:bodyPr vert="eaVert"/>
          <a:lstStyle>
            <a:lvl1pPr>
              <a:defRPr>
                <a:latin typeface="Arial" pitchFamily="34" charset="0"/>
                <a:cs typeface="Arial" pitchFamily="34" charset="0"/>
              </a:defRPr>
            </a:lvl1pPr>
            <a:lvl2pPr>
              <a:defRPr>
                <a:latin typeface="Arial" pitchFamily="34" charset="0"/>
                <a:cs typeface="Arial" pitchFamily="34" charset="0"/>
              </a:defRPr>
            </a:lvl2pPr>
            <a:lvl3pPr>
              <a:defRPr>
                <a:latin typeface="Arial" pitchFamily="34" charset="0"/>
                <a:cs typeface="Arial" pitchFamily="34" charset="0"/>
              </a:defRPr>
            </a:lvl3pPr>
            <a:lvl4pPr>
              <a:defRPr>
                <a:latin typeface="Arial" pitchFamily="34" charset="0"/>
                <a:cs typeface="Arial" pitchFamily="34" charset="0"/>
              </a:defRPr>
            </a:lvl4pPr>
            <a:lvl5pPr>
              <a:defRPr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F814F5-37DF-4334-8D2A-DD37C391E02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5221760"/>
      </p:ext>
    </p:extLst>
  </p:cSld>
  <p:clrMapOvr>
    <a:masterClrMapping/>
  </p:clrMapOvr>
  <p:transition spd="slow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52400"/>
            <a:ext cx="8458200" cy="685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0" y="1219200"/>
            <a:ext cx="4495800" cy="5638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19200"/>
            <a:ext cx="4495800" cy="5638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EA6C45-D103-40DD-B633-7F23B678BAE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203228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52400"/>
            <a:ext cx="8458200" cy="685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0" y="1219200"/>
            <a:ext cx="4495800" cy="5638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219200"/>
            <a:ext cx="4495800" cy="2743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4495800" cy="2743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7B6AC8-2237-4771-A254-CCA7ADAE124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162931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52400"/>
            <a:ext cx="8458200" cy="685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0" y="1219200"/>
            <a:ext cx="8305800" cy="5638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B4BB60-00E5-4E15-B5F8-973EBC2E65B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987453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3756A00-FF0C-40AD-8A0E-8EB051BE3C1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685800"/>
            <a:ext cx="8153400" cy="7620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4000">
                <a:solidFill>
                  <a:schemeClr val="bg1"/>
                </a:solidFill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72844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7772400" cy="7620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4800">
                <a:solidFill>
                  <a:schemeClr val="bg1"/>
                </a:solidFill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5345" y="1143000"/>
            <a:ext cx="4038600" cy="5334000"/>
          </a:xfrm>
        </p:spPr>
        <p:txBody>
          <a:bodyPr/>
          <a:lstStyle>
            <a:lvl1pPr>
              <a:defRPr sz="2800">
                <a:solidFill>
                  <a:srgbClr val="00B0F0"/>
                </a:solidFill>
              </a:defRPr>
            </a:lvl1pPr>
            <a:lvl2pPr>
              <a:defRPr sz="2400"/>
            </a:lvl2pPr>
            <a:lvl3pPr>
              <a:defRPr sz="2000">
                <a:solidFill>
                  <a:srgbClr val="33CC33"/>
                </a:solidFill>
              </a:defRPr>
            </a:lvl3pPr>
            <a:lvl4pPr>
              <a:defRPr sz="1800">
                <a:solidFill>
                  <a:srgbClr val="FFFF00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AD93096-5B34-4342-9326-69289CEAE4C2}" type="slidenum">
              <a:rPr lang="en-US" smtClean="0">
                <a:solidFill>
                  <a:srgbClr val="FFFFCC"/>
                </a:solidFill>
              </a:rPr>
              <a:pPr/>
              <a:t>‹#›</a:t>
            </a:fld>
            <a:endParaRPr lang="en-US">
              <a:solidFill>
                <a:srgbClr val="FFFFCC"/>
              </a:solidFill>
            </a:endParaRPr>
          </a:p>
        </p:txBody>
      </p:sp>
      <p:sp>
        <p:nvSpPr>
          <p:cNvPr id="8" name="Content Placeholder 3"/>
          <p:cNvSpPr>
            <a:spLocks noGrp="1"/>
          </p:cNvSpPr>
          <p:nvPr>
            <p:ph sz="half" idx="13"/>
          </p:nvPr>
        </p:nvSpPr>
        <p:spPr>
          <a:xfrm>
            <a:off x="457200" y="1143000"/>
            <a:ext cx="4038600" cy="5334000"/>
          </a:xfrm>
        </p:spPr>
        <p:txBody>
          <a:bodyPr/>
          <a:lstStyle>
            <a:lvl1pPr>
              <a:defRPr sz="2800">
                <a:solidFill>
                  <a:srgbClr val="00B0F0"/>
                </a:solidFill>
              </a:defRPr>
            </a:lvl1pPr>
            <a:lvl2pPr>
              <a:defRPr sz="2400"/>
            </a:lvl2pPr>
            <a:lvl3pPr>
              <a:defRPr sz="2000">
                <a:solidFill>
                  <a:srgbClr val="33CC33"/>
                </a:solidFill>
              </a:defRPr>
            </a:lvl3pPr>
            <a:lvl4pPr>
              <a:defRPr sz="1800">
                <a:solidFill>
                  <a:srgbClr val="FFFF00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700855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52400"/>
            <a:ext cx="8458200" cy="685800"/>
          </a:xfrm>
        </p:spPr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1219200"/>
            <a:ext cx="4495800" cy="5638800"/>
          </a:xfrm>
        </p:spPr>
        <p:txBody>
          <a:bodyPr/>
          <a:lstStyle>
            <a:lvl1pPr>
              <a:defRPr sz="2800">
                <a:latin typeface="Arial" pitchFamily="34" charset="0"/>
                <a:cs typeface="Arial" pitchFamily="34" charset="0"/>
              </a:defRPr>
            </a:lvl1pPr>
            <a:lvl2pPr>
              <a:defRPr sz="2400">
                <a:latin typeface="Arial" pitchFamily="34" charset="0"/>
                <a:cs typeface="Arial" pitchFamily="34" charset="0"/>
              </a:defRPr>
            </a:lvl2pPr>
            <a:lvl3pPr>
              <a:defRPr sz="2000">
                <a:latin typeface="Arial" pitchFamily="34" charset="0"/>
                <a:cs typeface="Arial" pitchFamily="34" charset="0"/>
              </a:defRPr>
            </a:lvl3pPr>
            <a:lvl4pPr>
              <a:defRPr sz="1800">
                <a:latin typeface="Arial" pitchFamily="34" charset="0"/>
                <a:cs typeface="Arial" pitchFamily="34" charset="0"/>
              </a:defRPr>
            </a:lvl4pPr>
            <a:lvl5pPr>
              <a:defRPr sz="1800">
                <a:latin typeface="Arial" pitchFamily="34" charset="0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19200"/>
            <a:ext cx="4495800" cy="5638800"/>
          </a:xfrm>
        </p:spPr>
        <p:txBody>
          <a:bodyPr/>
          <a:lstStyle>
            <a:lvl1pPr>
              <a:defRPr sz="2800">
                <a:latin typeface="Arial" pitchFamily="34" charset="0"/>
                <a:cs typeface="Arial" pitchFamily="34" charset="0"/>
              </a:defRPr>
            </a:lvl1pPr>
            <a:lvl2pPr>
              <a:defRPr sz="2400">
                <a:latin typeface="Arial" pitchFamily="34" charset="0"/>
                <a:cs typeface="Arial" pitchFamily="34" charset="0"/>
              </a:defRPr>
            </a:lvl2pPr>
            <a:lvl3pPr>
              <a:defRPr sz="2000">
                <a:latin typeface="Arial" pitchFamily="34" charset="0"/>
                <a:cs typeface="Arial" pitchFamily="34" charset="0"/>
              </a:defRPr>
            </a:lvl3pPr>
            <a:lvl4pPr>
              <a:defRPr sz="1800">
                <a:latin typeface="Arial" pitchFamily="34" charset="0"/>
                <a:cs typeface="Arial" pitchFamily="34" charset="0"/>
              </a:defRPr>
            </a:lvl4pPr>
            <a:lvl5pPr>
              <a:defRPr sz="1800">
                <a:latin typeface="Arial" pitchFamily="34" charset="0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A6A200-6FE7-4396-BB83-542FAE6B559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>
                <a:latin typeface="Arial" pitchFamily="34" charset="0"/>
                <a:cs typeface="Arial" pitchFamily="34" charset="0"/>
              </a:defRPr>
            </a:lvl1pPr>
            <a:lvl2pPr>
              <a:defRPr sz="2000">
                <a:latin typeface="Arial" pitchFamily="34" charset="0"/>
                <a:cs typeface="Arial" pitchFamily="34" charset="0"/>
              </a:defRPr>
            </a:lvl2pPr>
            <a:lvl3pPr>
              <a:defRPr sz="1800">
                <a:latin typeface="Arial" pitchFamily="34" charset="0"/>
                <a:cs typeface="Arial" pitchFamily="34" charset="0"/>
              </a:defRPr>
            </a:lvl3pPr>
            <a:lvl4pPr>
              <a:defRPr sz="1600">
                <a:latin typeface="Arial" pitchFamily="34" charset="0"/>
                <a:cs typeface="Arial" pitchFamily="34" charset="0"/>
              </a:defRPr>
            </a:lvl4pPr>
            <a:lvl5pPr>
              <a:defRPr sz="1600">
                <a:latin typeface="Arial" pitchFamily="34" charset="0"/>
                <a:cs typeface="Arial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>
                <a:latin typeface="Arial" pitchFamily="34" charset="0"/>
                <a:cs typeface="Arial" pitchFamily="34" charset="0"/>
              </a:defRPr>
            </a:lvl1pPr>
            <a:lvl2pPr>
              <a:defRPr sz="2000">
                <a:latin typeface="Arial" pitchFamily="34" charset="0"/>
                <a:cs typeface="Arial" pitchFamily="34" charset="0"/>
              </a:defRPr>
            </a:lvl2pPr>
            <a:lvl3pPr>
              <a:defRPr sz="1800">
                <a:latin typeface="Arial" pitchFamily="34" charset="0"/>
                <a:cs typeface="Arial" pitchFamily="34" charset="0"/>
              </a:defRPr>
            </a:lvl3pPr>
            <a:lvl4pPr>
              <a:defRPr sz="1600">
                <a:latin typeface="Arial" pitchFamily="34" charset="0"/>
                <a:cs typeface="Arial" pitchFamily="34" charset="0"/>
              </a:defRPr>
            </a:lvl4pPr>
            <a:lvl5pPr>
              <a:defRPr sz="1600">
                <a:latin typeface="Arial" pitchFamily="34" charset="0"/>
                <a:cs typeface="Arial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1D985E3-034F-4CEF-9622-F20B21988D3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52400"/>
            <a:ext cx="8458200" cy="685800"/>
          </a:xfrm>
        </p:spPr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524000" cy="457200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2A31D2-E5E6-4640-AAC2-0FFFD26CAA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9B68C70-66C6-4248-9037-440C1712644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>
                <a:latin typeface="Arial" pitchFamily="34" charset="0"/>
                <a:cs typeface="Arial" pitchFamily="34" charset="0"/>
              </a:defRPr>
            </a:lvl1pPr>
            <a:lvl2pPr>
              <a:defRPr sz="2800">
                <a:latin typeface="Arial" pitchFamily="34" charset="0"/>
                <a:cs typeface="Arial" pitchFamily="34" charset="0"/>
              </a:defRPr>
            </a:lvl2pPr>
            <a:lvl3pPr>
              <a:defRPr sz="2400">
                <a:latin typeface="Arial" pitchFamily="34" charset="0"/>
                <a:cs typeface="Arial" pitchFamily="34" charset="0"/>
              </a:defRPr>
            </a:lvl3pPr>
            <a:lvl4pPr>
              <a:defRPr sz="2000">
                <a:latin typeface="Arial" pitchFamily="34" charset="0"/>
                <a:cs typeface="Arial" pitchFamily="34" charset="0"/>
              </a:defRPr>
            </a:lvl4pPr>
            <a:lvl5pPr>
              <a:defRPr sz="2000">
                <a:latin typeface="Arial" pitchFamily="34" charset="0"/>
                <a:cs typeface="Arial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ln/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2AAE99E-5EA6-4582-83E5-B0B7B35C088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4F403650-791C-4A6A-A148-D57A1327AE33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33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106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31107" name="Rectangle 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31108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>
              <a:defRPr/>
            </a:pPr>
            <a:fld id="{DF81A69E-26A6-4D6F-9053-B31BEC342CF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431109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304800" y="152400"/>
            <a:ext cx="84582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Title</a:t>
            </a:r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0" y="990600"/>
            <a:ext cx="84582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 First level</a:t>
            </a:r>
          </a:p>
          <a:p>
            <a:pPr lvl="1"/>
            <a:r>
              <a:rPr lang="en-US" dirty="0" smtClean="0"/>
              <a:t> 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431111" name="Rectangle 7"/>
          <p:cNvSpPr>
            <a:spLocks noChangeArrowheads="1"/>
          </p:cNvSpPr>
          <p:nvPr/>
        </p:nvSpPr>
        <p:spPr bwMode="auto">
          <a:xfrm>
            <a:off x="8305800" y="6096000"/>
            <a:ext cx="457200" cy="3391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>
              <a:defRPr/>
            </a:pPr>
            <a:fld id="{370C96BE-E1F2-4007-8BE2-F8CF31F55082}" type="slidenum">
              <a:rPr lang="en-US" sz="1600">
                <a:solidFill>
                  <a:srgbClr val="CC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en-US" sz="1600" dirty="0">
              <a:solidFill>
                <a:srgbClr val="CC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  <p:sldLayoutId id="2147483663" r:id="rId12"/>
    <p:sldLayoutId id="2147483664" r:id="rId13"/>
    <p:sldLayoutId id="2147483665" r:id="rId14"/>
    <p:sldLayoutId id="2147483685" r:id="rId15"/>
  </p:sldLayoutIdLst>
  <p:transition spd="slow"/>
  <p:timing>
    <p:tnLst>
      <p:par>
        <p:cTn id="1" dur="indefinite" restart="never" nodeType="tmRoot"/>
      </p:par>
    </p:tnLst>
  </p:timing>
  <p:txStyles>
    <p:titleStyle>
      <a:lvl1pPr algn="ctr" defTabSz="917575" rtl="0" eaLnBrk="1" fontAlgn="base" hangingPunct="1">
        <a:spcBef>
          <a:spcPct val="0"/>
        </a:spcBef>
        <a:spcAft>
          <a:spcPct val="0"/>
        </a:spcAft>
        <a:defRPr sz="3600">
          <a:solidFill>
            <a:srgbClr val="CCFFFF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ctr" defTabSz="917575" rtl="0" eaLnBrk="1" fontAlgn="base" hangingPunct="1">
        <a:spcBef>
          <a:spcPct val="0"/>
        </a:spcBef>
        <a:spcAft>
          <a:spcPct val="0"/>
        </a:spcAft>
        <a:defRPr sz="3600">
          <a:solidFill>
            <a:srgbClr val="CCFFFF"/>
          </a:solidFill>
          <a:effectLst>
            <a:outerShdw blurRad="38100" dist="38100" dir="2700000" algn="tl">
              <a:srgbClr val="000000"/>
            </a:outerShdw>
          </a:effectLst>
          <a:latin typeface="Comic Sans MS" pitchFamily="66" charset="0"/>
        </a:defRPr>
      </a:lvl2pPr>
      <a:lvl3pPr algn="ctr" defTabSz="917575" rtl="0" eaLnBrk="1" fontAlgn="base" hangingPunct="1">
        <a:spcBef>
          <a:spcPct val="0"/>
        </a:spcBef>
        <a:spcAft>
          <a:spcPct val="0"/>
        </a:spcAft>
        <a:defRPr sz="3600">
          <a:solidFill>
            <a:srgbClr val="CCFFFF"/>
          </a:solidFill>
          <a:effectLst>
            <a:outerShdw blurRad="38100" dist="38100" dir="2700000" algn="tl">
              <a:srgbClr val="000000"/>
            </a:outerShdw>
          </a:effectLst>
          <a:latin typeface="Comic Sans MS" pitchFamily="66" charset="0"/>
        </a:defRPr>
      </a:lvl3pPr>
      <a:lvl4pPr algn="ctr" defTabSz="917575" rtl="0" eaLnBrk="1" fontAlgn="base" hangingPunct="1">
        <a:spcBef>
          <a:spcPct val="0"/>
        </a:spcBef>
        <a:spcAft>
          <a:spcPct val="0"/>
        </a:spcAft>
        <a:defRPr sz="3600">
          <a:solidFill>
            <a:srgbClr val="CCFFFF"/>
          </a:solidFill>
          <a:effectLst>
            <a:outerShdw blurRad="38100" dist="38100" dir="2700000" algn="tl">
              <a:srgbClr val="000000"/>
            </a:outerShdw>
          </a:effectLst>
          <a:latin typeface="Comic Sans MS" pitchFamily="66" charset="0"/>
        </a:defRPr>
      </a:lvl4pPr>
      <a:lvl5pPr algn="ctr" defTabSz="917575" rtl="0" eaLnBrk="1" fontAlgn="base" hangingPunct="1">
        <a:spcBef>
          <a:spcPct val="0"/>
        </a:spcBef>
        <a:spcAft>
          <a:spcPct val="0"/>
        </a:spcAft>
        <a:defRPr sz="3600">
          <a:solidFill>
            <a:srgbClr val="CCFFFF"/>
          </a:solidFill>
          <a:effectLst>
            <a:outerShdw blurRad="38100" dist="38100" dir="2700000" algn="tl">
              <a:srgbClr val="000000"/>
            </a:outerShdw>
          </a:effectLst>
          <a:latin typeface="Comic Sans MS" pitchFamily="66" charset="0"/>
        </a:defRPr>
      </a:lvl5pPr>
      <a:lvl6pPr marL="457200" algn="ctr" defTabSz="917575" rtl="0" eaLnBrk="1" fontAlgn="base" hangingPunct="1">
        <a:spcBef>
          <a:spcPct val="0"/>
        </a:spcBef>
        <a:spcAft>
          <a:spcPct val="0"/>
        </a:spcAft>
        <a:defRPr sz="3600">
          <a:solidFill>
            <a:srgbClr val="CCFFFF"/>
          </a:solidFill>
          <a:effectLst>
            <a:outerShdw blurRad="38100" dist="38100" dir="2700000" algn="tl">
              <a:srgbClr val="000000"/>
            </a:outerShdw>
          </a:effectLst>
          <a:latin typeface="Comic Sans MS" pitchFamily="66" charset="0"/>
        </a:defRPr>
      </a:lvl6pPr>
      <a:lvl7pPr marL="914400" algn="ctr" defTabSz="917575" rtl="0" eaLnBrk="1" fontAlgn="base" hangingPunct="1">
        <a:spcBef>
          <a:spcPct val="0"/>
        </a:spcBef>
        <a:spcAft>
          <a:spcPct val="0"/>
        </a:spcAft>
        <a:defRPr sz="3600">
          <a:solidFill>
            <a:srgbClr val="CCFFFF"/>
          </a:solidFill>
          <a:effectLst>
            <a:outerShdw blurRad="38100" dist="38100" dir="2700000" algn="tl">
              <a:srgbClr val="000000"/>
            </a:outerShdw>
          </a:effectLst>
          <a:latin typeface="Comic Sans MS" pitchFamily="66" charset="0"/>
        </a:defRPr>
      </a:lvl7pPr>
      <a:lvl8pPr marL="1371600" algn="ctr" defTabSz="917575" rtl="0" eaLnBrk="1" fontAlgn="base" hangingPunct="1">
        <a:spcBef>
          <a:spcPct val="0"/>
        </a:spcBef>
        <a:spcAft>
          <a:spcPct val="0"/>
        </a:spcAft>
        <a:defRPr sz="3600">
          <a:solidFill>
            <a:srgbClr val="CCFFFF"/>
          </a:solidFill>
          <a:effectLst>
            <a:outerShdw blurRad="38100" dist="38100" dir="2700000" algn="tl">
              <a:srgbClr val="000000"/>
            </a:outerShdw>
          </a:effectLst>
          <a:latin typeface="Comic Sans MS" pitchFamily="66" charset="0"/>
        </a:defRPr>
      </a:lvl8pPr>
      <a:lvl9pPr marL="1828800" algn="ctr" defTabSz="917575" rtl="0" eaLnBrk="1" fontAlgn="base" hangingPunct="1">
        <a:spcBef>
          <a:spcPct val="0"/>
        </a:spcBef>
        <a:spcAft>
          <a:spcPct val="0"/>
        </a:spcAft>
        <a:defRPr sz="3600">
          <a:solidFill>
            <a:srgbClr val="CCFFFF"/>
          </a:solidFill>
          <a:effectLst>
            <a:outerShdw blurRad="38100" dist="38100" dir="2700000" algn="tl">
              <a:srgbClr val="000000"/>
            </a:outerShdw>
          </a:effectLst>
          <a:latin typeface="Comic Sans MS" pitchFamily="66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Font typeface="Wingdings" pitchFamily="2" charset="2"/>
        <a:buChar char="q"/>
        <a:defRPr sz="2800">
          <a:solidFill>
            <a:schemeClr val="folHlink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FFFF00"/>
        </a:buClr>
        <a:buFont typeface="Monotype Sorts" pitchFamily="2" charset="2"/>
        <a:buChar char="l"/>
        <a:defRPr sz="2800">
          <a:solidFill>
            <a:srgbClr val="FFFF00"/>
          </a:solidFill>
          <a:latin typeface="Arial" panose="020B0604020202020204" pitchFamily="34" charset="0"/>
          <a:cs typeface="Arial" panose="020B0604020202020204" pitchFamily="34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rgbClr val="B4FF69"/>
        </a:buClr>
        <a:buChar char="o"/>
        <a:defRPr sz="2400">
          <a:solidFill>
            <a:srgbClr val="C8FEC8"/>
          </a:solidFill>
          <a:latin typeface="Arial" panose="020B0604020202020204" pitchFamily="34" charset="0"/>
          <a:cs typeface="Arial" panose="020B0604020202020204" pitchFamily="34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rgbClr val="C8FEC8"/>
        </a:buClr>
        <a:buFont typeface="Wingdings" pitchFamily="2" charset="2"/>
        <a:buChar char="§"/>
        <a:defRPr sz="2000">
          <a:solidFill>
            <a:srgbClr val="B4FF69"/>
          </a:solidFill>
          <a:latin typeface="Arial" panose="020B0604020202020204" pitchFamily="34" charset="0"/>
          <a:cs typeface="Arial" panose="020B0604020202020204" pitchFamily="34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rgbClr val="C8FEC8"/>
        </a:buClr>
        <a:buFont typeface="Wingdings" pitchFamily="2" charset="2"/>
        <a:buChar char="§"/>
        <a:defRPr sz="2000">
          <a:solidFill>
            <a:srgbClr val="B4FF69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rgbClr val="C8FEC8"/>
        </a:buClr>
        <a:buFont typeface="Wingdings" pitchFamily="2" charset="2"/>
        <a:buChar char="§"/>
        <a:defRPr sz="2000">
          <a:solidFill>
            <a:srgbClr val="B4FF69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rgbClr val="C8FEC8"/>
        </a:buClr>
        <a:buFont typeface="Wingdings" pitchFamily="2" charset="2"/>
        <a:buChar char="§"/>
        <a:defRPr sz="2000">
          <a:solidFill>
            <a:srgbClr val="B4FF69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rgbClr val="C8FEC8"/>
        </a:buClr>
        <a:buFont typeface="Wingdings" pitchFamily="2" charset="2"/>
        <a:buChar char="§"/>
        <a:defRPr sz="2000">
          <a:solidFill>
            <a:srgbClr val="B4FF69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rgbClr val="C8FEC8"/>
        </a:buClr>
        <a:buFont typeface="Wingdings" pitchFamily="2" charset="2"/>
        <a:buChar char="§"/>
        <a:defRPr sz="2000">
          <a:solidFill>
            <a:srgbClr val="B4FF69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33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986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297987" name="Rectangle 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297988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056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1F5E2583-3243-42E9-95FE-15C01A5A4329}" type="slidenum">
              <a:rPr lang="en-US">
                <a:solidFill>
                  <a:srgbClr val="000000"/>
                </a:solidFill>
                <a:latin typeface="Comic Sans MS" pitchFamily="66" charset="0"/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297989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52400"/>
            <a:ext cx="84582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Title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533400" y="1219200"/>
            <a:ext cx="8153400" cy="563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 First level</a:t>
            </a:r>
          </a:p>
          <a:p>
            <a:pPr lvl="1"/>
            <a:r>
              <a:rPr lang="en-US" dirty="0" smtClean="0"/>
              <a:t> 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297991" name="Rectangle 7"/>
          <p:cNvSpPr>
            <a:spLocks noChangeArrowheads="1"/>
          </p:cNvSpPr>
          <p:nvPr/>
        </p:nvSpPr>
        <p:spPr bwMode="auto">
          <a:xfrm>
            <a:off x="8686800" y="6442604"/>
            <a:ext cx="838200" cy="3391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2075" tIns="46038" rIns="92075" bIns="46038">
            <a:spAutoFit/>
          </a:bodyPr>
          <a:lstStyle/>
          <a:p>
            <a:pPr>
              <a:defRPr/>
            </a:pPr>
            <a:fld id="{FFD9392C-4D7A-4164-A947-F5940372DA18}" type="slidenum">
              <a:rPr lang="en-US" sz="1600">
                <a:solidFill>
                  <a:srgbClr val="00FFFF"/>
                </a:solidFill>
                <a:latin typeface="Comic Sans MS" pitchFamily="66" charset="0"/>
              </a:rPr>
              <a:pPr>
                <a:defRPr/>
              </a:pPr>
              <a:t>‹#›</a:t>
            </a:fld>
            <a:endParaRPr lang="en-US" sz="1600" dirty="0">
              <a:solidFill>
                <a:srgbClr val="00FFFF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61632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  <p:sldLayoutId id="2147483679" r:id="rId12"/>
    <p:sldLayoutId id="2147483680" r:id="rId13"/>
    <p:sldLayoutId id="2147483681" r:id="rId14"/>
    <p:sldLayoutId id="2147483682" r:id="rId15"/>
    <p:sldLayoutId id="2147483683" r:id="rId16"/>
  </p:sldLayoutIdLst>
  <p:transition spd="slow"/>
  <p:timing>
    <p:tnLst>
      <p:par>
        <p:cTn id="1" dur="indefinite" restart="never" nodeType="tmRoot"/>
      </p:par>
    </p:tnLst>
  </p:timing>
  <p:txStyles>
    <p:titleStyle>
      <a:lvl1pPr algn="ctr" defTabSz="917575" rtl="0" eaLnBrk="1" fontAlgn="base" hangingPunct="1">
        <a:spcBef>
          <a:spcPct val="0"/>
        </a:spcBef>
        <a:spcAft>
          <a:spcPct val="0"/>
        </a:spcAft>
        <a:defRPr sz="3600">
          <a:solidFill>
            <a:srgbClr val="CCFFFF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ea typeface="+mj-ea"/>
          <a:cs typeface="Arial" pitchFamily="34" charset="0"/>
        </a:defRPr>
      </a:lvl1pPr>
      <a:lvl2pPr algn="ctr" defTabSz="917575" rtl="0" eaLnBrk="1" fontAlgn="base" hangingPunct="1">
        <a:spcBef>
          <a:spcPct val="0"/>
        </a:spcBef>
        <a:spcAft>
          <a:spcPct val="0"/>
        </a:spcAft>
        <a:defRPr sz="3600">
          <a:solidFill>
            <a:srgbClr val="CCFFFF"/>
          </a:solidFill>
          <a:effectLst>
            <a:outerShdw blurRad="38100" dist="38100" dir="2700000" algn="tl">
              <a:srgbClr val="000000"/>
            </a:outerShdw>
          </a:effectLst>
          <a:latin typeface="Comic Sans MS" pitchFamily="66" charset="0"/>
        </a:defRPr>
      </a:lvl2pPr>
      <a:lvl3pPr algn="ctr" defTabSz="917575" rtl="0" eaLnBrk="1" fontAlgn="base" hangingPunct="1">
        <a:spcBef>
          <a:spcPct val="0"/>
        </a:spcBef>
        <a:spcAft>
          <a:spcPct val="0"/>
        </a:spcAft>
        <a:defRPr sz="3600">
          <a:solidFill>
            <a:srgbClr val="CCFFFF"/>
          </a:solidFill>
          <a:effectLst>
            <a:outerShdw blurRad="38100" dist="38100" dir="2700000" algn="tl">
              <a:srgbClr val="000000"/>
            </a:outerShdw>
          </a:effectLst>
          <a:latin typeface="Comic Sans MS" pitchFamily="66" charset="0"/>
        </a:defRPr>
      </a:lvl3pPr>
      <a:lvl4pPr algn="ctr" defTabSz="917575" rtl="0" eaLnBrk="1" fontAlgn="base" hangingPunct="1">
        <a:spcBef>
          <a:spcPct val="0"/>
        </a:spcBef>
        <a:spcAft>
          <a:spcPct val="0"/>
        </a:spcAft>
        <a:defRPr sz="3600">
          <a:solidFill>
            <a:srgbClr val="CCFFFF"/>
          </a:solidFill>
          <a:effectLst>
            <a:outerShdw blurRad="38100" dist="38100" dir="2700000" algn="tl">
              <a:srgbClr val="000000"/>
            </a:outerShdw>
          </a:effectLst>
          <a:latin typeface="Comic Sans MS" pitchFamily="66" charset="0"/>
        </a:defRPr>
      </a:lvl4pPr>
      <a:lvl5pPr algn="ctr" defTabSz="917575" rtl="0" eaLnBrk="1" fontAlgn="base" hangingPunct="1">
        <a:spcBef>
          <a:spcPct val="0"/>
        </a:spcBef>
        <a:spcAft>
          <a:spcPct val="0"/>
        </a:spcAft>
        <a:defRPr sz="3600">
          <a:solidFill>
            <a:srgbClr val="CCFFFF"/>
          </a:solidFill>
          <a:effectLst>
            <a:outerShdw blurRad="38100" dist="38100" dir="2700000" algn="tl">
              <a:srgbClr val="000000"/>
            </a:outerShdw>
          </a:effectLst>
          <a:latin typeface="Comic Sans MS" pitchFamily="66" charset="0"/>
        </a:defRPr>
      </a:lvl5pPr>
      <a:lvl6pPr marL="457200" algn="ctr" defTabSz="917575" rtl="0" eaLnBrk="1" fontAlgn="base" hangingPunct="1">
        <a:spcBef>
          <a:spcPct val="0"/>
        </a:spcBef>
        <a:spcAft>
          <a:spcPct val="0"/>
        </a:spcAft>
        <a:defRPr sz="3600">
          <a:solidFill>
            <a:srgbClr val="CCFFFF"/>
          </a:solidFill>
          <a:effectLst>
            <a:outerShdw blurRad="38100" dist="38100" dir="2700000" algn="tl">
              <a:srgbClr val="000000"/>
            </a:outerShdw>
          </a:effectLst>
          <a:latin typeface="Comic Sans MS" pitchFamily="66" charset="0"/>
        </a:defRPr>
      </a:lvl6pPr>
      <a:lvl7pPr marL="914400" algn="ctr" defTabSz="917575" rtl="0" eaLnBrk="1" fontAlgn="base" hangingPunct="1">
        <a:spcBef>
          <a:spcPct val="0"/>
        </a:spcBef>
        <a:spcAft>
          <a:spcPct val="0"/>
        </a:spcAft>
        <a:defRPr sz="3600">
          <a:solidFill>
            <a:srgbClr val="CCFFFF"/>
          </a:solidFill>
          <a:effectLst>
            <a:outerShdw blurRad="38100" dist="38100" dir="2700000" algn="tl">
              <a:srgbClr val="000000"/>
            </a:outerShdw>
          </a:effectLst>
          <a:latin typeface="Comic Sans MS" pitchFamily="66" charset="0"/>
        </a:defRPr>
      </a:lvl7pPr>
      <a:lvl8pPr marL="1371600" algn="ctr" defTabSz="917575" rtl="0" eaLnBrk="1" fontAlgn="base" hangingPunct="1">
        <a:spcBef>
          <a:spcPct val="0"/>
        </a:spcBef>
        <a:spcAft>
          <a:spcPct val="0"/>
        </a:spcAft>
        <a:defRPr sz="3600">
          <a:solidFill>
            <a:srgbClr val="CCFFFF"/>
          </a:solidFill>
          <a:effectLst>
            <a:outerShdw blurRad="38100" dist="38100" dir="2700000" algn="tl">
              <a:srgbClr val="000000"/>
            </a:outerShdw>
          </a:effectLst>
          <a:latin typeface="Comic Sans MS" pitchFamily="66" charset="0"/>
        </a:defRPr>
      </a:lvl8pPr>
      <a:lvl9pPr marL="1828800" algn="ctr" defTabSz="917575" rtl="0" eaLnBrk="1" fontAlgn="base" hangingPunct="1">
        <a:spcBef>
          <a:spcPct val="0"/>
        </a:spcBef>
        <a:spcAft>
          <a:spcPct val="0"/>
        </a:spcAft>
        <a:defRPr sz="3600">
          <a:solidFill>
            <a:srgbClr val="CCFFFF"/>
          </a:solidFill>
          <a:effectLst>
            <a:outerShdw blurRad="38100" dist="38100" dir="2700000" algn="tl">
              <a:srgbClr val="000000"/>
            </a:outerShdw>
          </a:effectLst>
          <a:latin typeface="Comic Sans MS" pitchFamily="66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Font typeface="Wingdings" pitchFamily="2" charset="2"/>
        <a:buChar char="q"/>
        <a:defRPr sz="2800">
          <a:solidFill>
            <a:schemeClr val="folHlink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FFFF00"/>
        </a:buClr>
        <a:buFont typeface="Monotype Sorts" pitchFamily="2" charset="2"/>
        <a:buChar char="l"/>
        <a:defRPr sz="2800">
          <a:solidFill>
            <a:srgbClr val="FFFF00"/>
          </a:solidFill>
          <a:latin typeface="Arial" pitchFamily="34" charset="0"/>
          <a:cs typeface="Arial" pitchFamily="34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rgbClr val="B4FF69"/>
        </a:buClr>
        <a:buChar char="o"/>
        <a:defRPr sz="2400">
          <a:solidFill>
            <a:srgbClr val="C8FEC8"/>
          </a:solidFill>
          <a:latin typeface="Arial" pitchFamily="34" charset="0"/>
          <a:cs typeface="Arial" pitchFamily="34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rgbClr val="C8FEC8"/>
        </a:buClr>
        <a:buFont typeface="Wingdings" pitchFamily="2" charset="2"/>
        <a:buChar char="§"/>
        <a:defRPr sz="2000">
          <a:solidFill>
            <a:srgbClr val="B4FF69"/>
          </a:solidFill>
          <a:latin typeface="Arial" pitchFamily="34" charset="0"/>
          <a:cs typeface="Arial" pitchFamily="34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rgbClr val="C8FEC8"/>
        </a:buClr>
        <a:buFont typeface="Wingdings" pitchFamily="2" charset="2"/>
        <a:buChar char="§"/>
        <a:defRPr sz="2000">
          <a:solidFill>
            <a:srgbClr val="B4FF69"/>
          </a:solidFill>
          <a:latin typeface="Arial" pitchFamily="34" charset="0"/>
          <a:cs typeface="Arial" pitchFamily="34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rgbClr val="C8FEC8"/>
        </a:buClr>
        <a:buFont typeface="Wingdings" pitchFamily="2" charset="2"/>
        <a:buChar char="§"/>
        <a:defRPr sz="2000">
          <a:solidFill>
            <a:srgbClr val="B4FF69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rgbClr val="C8FEC8"/>
        </a:buClr>
        <a:buFont typeface="Wingdings" pitchFamily="2" charset="2"/>
        <a:buChar char="§"/>
        <a:defRPr sz="2000">
          <a:solidFill>
            <a:srgbClr val="B4FF69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rgbClr val="C8FEC8"/>
        </a:buClr>
        <a:buFont typeface="Wingdings" pitchFamily="2" charset="2"/>
        <a:buChar char="§"/>
        <a:defRPr sz="2000">
          <a:solidFill>
            <a:srgbClr val="B4FF69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rgbClr val="C8FEC8"/>
        </a:buClr>
        <a:buFont typeface="Wingdings" pitchFamily="2" charset="2"/>
        <a:buChar char="§"/>
        <a:defRPr sz="2000">
          <a:solidFill>
            <a:srgbClr val="B4FF69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sohowww.nascom.nasa.gov/home.html" TargetMode="Externa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Solar_wind" TargetMode="Externa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Relationship Id="rId5" Type="http://schemas.openxmlformats.org/officeDocument/2006/relationships/hyperlink" Target="http://helios.gsfc.nasa.gov/sw.html" TargetMode="External"/><Relationship Id="rId4" Type="http://schemas.openxmlformats.org/officeDocument/2006/relationships/hyperlink" Target="http://solarscience.msfc.nasa.gov/SolarWind.shtml" TargetMode="Externa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1.wmf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40.wmf"/><Relationship Id="rId4" Type="http://schemas.openxmlformats.org/officeDocument/2006/relationships/oleObject" Target="../embeddings/oleObject1.bin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62.w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63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64.wmf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6795769" y="304800"/>
            <a:ext cx="8977631" cy="83099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65430" marR="5080" indent="-252729">
              <a:lnSpc>
                <a:spcPct val="100000"/>
              </a:lnSpc>
            </a:pPr>
            <a:r>
              <a:rPr lang="en-US" sz="5400" spc="-5" dirty="0" smtClean="0">
                <a:solidFill>
                  <a:srgbClr val="CCFFFF"/>
                </a:solidFill>
                <a:cs typeface="Arial" panose="020B0604020202020204" pitchFamily="34" charset="0"/>
              </a:rPr>
              <a:t>  </a:t>
            </a:r>
            <a:endParaRPr sz="5400" dirty="0">
              <a:cs typeface="Arial" panose="020B0604020202020204" pitchFamily="34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 to cosmic </a:t>
            </a:r>
            <a:r>
              <a:rPr lang="en-US" dirty="0" smtClean="0"/>
              <a:t>rays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Anderson and his cloud chamber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16388" name="Picture 4" descr="andersoncloudchambe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90600"/>
            <a:ext cx="9144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7503045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5410200" cy="685800"/>
          </a:xfrm>
        </p:spPr>
        <p:txBody>
          <a:bodyPr/>
          <a:lstStyle/>
          <a:p>
            <a:pPr>
              <a:defRPr/>
            </a:pPr>
            <a:r>
              <a:rPr lang="en-US" smtClean="0"/>
              <a:t>More particles: Muon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914400"/>
            <a:ext cx="4267200" cy="21336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000" dirty="0" smtClean="0"/>
              <a:t>1937: </a:t>
            </a:r>
            <a:r>
              <a:rPr lang="en-US" sz="2000" dirty="0" smtClean="0">
                <a:solidFill>
                  <a:srgbClr val="FF0000"/>
                </a:solidFill>
              </a:rPr>
              <a:t>“</a:t>
            </a:r>
            <a:r>
              <a:rPr lang="en-US" sz="2000" dirty="0" err="1" smtClean="0">
                <a:solidFill>
                  <a:srgbClr val="FF0000"/>
                </a:solidFill>
              </a:rPr>
              <a:t>mesotron</a:t>
            </a:r>
            <a:r>
              <a:rPr lang="en-US" sz="2000" dirty="0" smtClean="0">
                <a:solidFill>
                  <a:srgbClr val="FF0000"/>
                </a:solidFill>
              </a:rPr>
              <a:t>” </a:t>
            </a:r>
            <a:r>
              <a:rPr lang="en-US" sz="2000" dirty="0" smtClean="0"/>
              <a:t> is observed in cosmic rays </a:t>
            </a:r>
            <a:r>
              <a:rPr lang="en-US" sz="2000" dirty="0"/>
              <a:t>(J. Curry Street, Edward C. Stevenson </a:t>
            </a:r>
            <a:r>
              <a:rPr lang="en-US" sz="2000" dirty="0" smtClean="0"/>
              <a:t> and Carl Anderson, Seth </a:t>
            </a:r>
            <a:r>
              <a:rPr lang="en-US" sz="2000" dirty="0" err="1" smtClean="0"/>
              <a:t>Neddermeyer</a:t>
            </a:r>
            <a:r>
              <a:rPr lang="en-US" sz="2000" dirty="0" smtClean="0"/>
              <a:t> “</a:t>
            </a:r>
            <a:r>
              <a:rPr lang="en-US" sz="2000" dirty="0" err="1" smtClean="0"/>
              <a:t>mesotron</a:t>
            </a:r>
            <a:r>
              <a:rPr lang="en-US" sz="2000" dirty="0" smtClean="0"/>
              <a:t>”  -- mass between that of electron and proton</a:t>
            </a:r>
          </a:p>
          <a:p>
            <a:pPr>
              <a:lnSpc>
                <a:spcPct val="90000"/>
              </a:lnSpc>
            </a:pPr>
            <a:endParaRPr lang="en-US" sz="2000" dirty="0" smtClean="0"/>
          </a:p>
        </p:txBody>
      </p:sp>
      <p:pic>
        <p:nvPicPr>
          <p:cNvPr id="19460" name="Picture 4" descr="97101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82800" y="3200400"/>
            <a:ext cx="3098800" cy="364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1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" y="3352800"/>
            <a:ext cx="1873250" cy="3167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2" name="Picture 6" descr="mesotro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81600" y="0"/>
            <a:ext cx="3679825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5105400" y="4495800"/>
            <a:ext cx="3756025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q"/>
              <a:defRPr sz="2800">
                <a:solidFill>
                  <a:schemeClr val="folHlink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Monotype Sorts" pitchFamily="2" charset="2"/>
              <a:buChar char="l"/>
              <a:defRPr sz="2800">
                <a:solidFill>
                  <a:srgbClr val="FFFF00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B4FF69"/>
              </a:buClr>
              <a:buChar char="o"/>
              <a:defRPr sz="2400">
                <a:solidFill>
                  <a:srgbClr val="C8FEC8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8FEC8"/>
              </a:buClr>
              <a:buFont typeface="Wingdings" pitchFamily="2" charset="2"/>
              <a:buChar char="§"/>
              <a:defRPr sz="2000">
                <a:solidFill>
                  <a:srgbClr val="B4FF69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8FEC8"/>
              </a:buClr>
              <a:buFont typeface="Wingdings" pitchFamily="2" charset="2"/>
              <a:buChar char="§"/>
              <a:defRPr sz="2000">
                <a:solidFill>
                  <a:srgbClr val="B4FF69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8FEC8"/>
              </a:buClr>
              <a:buFont typeface="Wingdings" pitchFamily="2" charset="2"/>
              <a:buChar char="§"/>
              <a:defRPr sz="2000">
                <a:solidFill>
                  <a:srgbClr val="B4FF69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8FEC8"/>
              </a:buClr>
              <a:buFont typeface="Wingdings" pitchFamily="2" charset="2"/>
              <a:buChar char="§"/>
              <a:defRPr sz="2000">
                <a:solidFill>
                  <a:srgbClr val="B4FF69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8FEC8"/>
              </a:buClr>
              <a:buFont typeface="Wingdings" pitchFamily="2" charset="2"/>
              <a:buChar char="§"/>
              <a:defRPr sz="2000">
                <a:solidFill>
                  <a:srgbClr val="B4FF69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8FEC8"/>
              </a:buClr>
              <a:buFont typeface="Wingdings" pitchFamily="2" charset="2"/>
              <a:buChar char="§"/>
              <a:defRPr sz="2000">
                <a:solidFill>
                  <a:srgbClr val="B4FF69"/>
                </a:solidFill>
                <a:latin typeface="+mn-lt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2000" kern="0" dirty="0" smtClean="0"/>
              <a:t>New particle first interpreted to be  the particle predicted by Yukawa as mediator of strong nuclear interaction</a:t>
            </a:r>
          </a:p>
          <a:p>
            <a:pPr>
              <a:lnSpc>
                <a:spcPct val="90000"/>
              </a:lnSpc>
            </a:pPr>
            <a:r>
              <a:rPr lang="en-US" sz="2000" kern="0" dirty="0" smtClean="0"/>
              <a:t>However it was shown</a:t>
            </a:r>
          </a:p>
          <a:p>
            <a:pPr>
              <a:lnSpc>
                <a:spcPct val="90000"/>
              </a:lnSpc>
              <a:buClr>
                <a:schemeClr val="tx1"/>
              </a:buClr>
              <a:buFont typeface="Wingdings" pitchFamily="2" charset="2"/>
              <a:buNone/>
            </a:pPr>
            <a:r>
              <a:rPr lang="en-US" sz="2000" kern="0" dirty="0" smtClean="0"/>
              <a:t> in 1941 that </a:t>
            </a:r>
            <a:r>
              <a:rPr lang="en-US" sz="2000" kern="0" dirty="0" err="1" smtClean="0"/>
              <a:t>mesotrons</a:t>
            </a:r>
            <a:r>
              <a:rPr lang="en-US" sz="2000" kern="0" dirty="0" smtClean="0"/>
              <a:t> didn’t</a:t>
            </a:r>
          </a:p>
          <a:p>
            <a:pPr>
              <a:lnSpc>
                <a:spcPct val="90000"/>
              </a:lnSpc>
              <a:buClr>
                <a:schemeClr val="tx1"/>
              </a:buClr>
              <a:buFont typeface="Wingdings" pitchFamily="2" charset="2"/>
              <a:buNone/>
            </a:pPr>
            <a:r>
              <a:rPr lang="en-US" sz="2000" kern="0" dirty="0" smtClean="0"/>
              <a:t>interact strongly with matter.</a:t>
            </a:r>
            <a:endParaRPr lang="pt-BR" sz="2000" kern="0" dirty="0" smtClean="0"/>
          </a:p>
          <a:p>
            <a:pPr>
              <a:lnSpc>
                <a:spcPct val="90000"/>
              </a:lnSpc>
            </a:pPr>
            <a:endParaRPr lang="en-US" sz="2000" kern="0" dirty="0" smtClean="0"/>
          </a:p>
          <a:p>
            <a:pPr>
              <a:lnSpc>
                <a:spcPct val="90000"/>
              </a:lnSpc>
            </a:pPr>
            <a:endParaRPr lang="en-US" sz="2000" kern="0" dirty="0" smtClean="0"/>
          </a:p>
        </p:txBody>
      </p:sp>
    </p:spTree>
    <p:extLst>
      <p:ext uri="{BB962C8B-B14F-4D97-AF65-F5344CB8AC3E}">
        <p14:creationId xmlns:p14="http://schemas.microsoft.com/office/powerpoint/2010/main" val="266070898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History of Cosmic Rays: 1938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914400"/>
            <a:ext cx="8305800" cy="1676400"/>
          </a:xfrm>
        </p:spPr>
        <p:txBody>
          <a:bodyPr/>
          <a:lstStyle/>
          <a:p>
            <a:r>
              <a:rPr lang="en-US" sz="2000" dirty="0"/>
              <a:t>Pierre Auger and Roland Maze - “Extensive Air Showers”</a:t>
            </a:r>
          </a:p>
          <a:p>
            <a:pPr lvl="1"/>
            <a:r>
              <a:rPr lang="en-US" sz="2000" dirty="0"/>
              <a:t>Rays in detectors separated by 20m (later 200m) arrive </a:t>
            </a:r>
            <a:r>
              <a:rPr lang="en-US" sz="2000" dirty="0" smtClean="0"/>
              <a:t>simultaneously</a:t>
            </a:r>
          </a:p>
          <a:p>
            <a:pPr lvl="1"/>
            <a:r>
              <a:rPr lang="en-US" sz="2000" dirty="0" smtClean="0"/>
              <a:t>“coincidence”</a:t>
            </a:r>
            <a:endParaRPr lang="en-US" sz="2000" dirty="0"/>
          </a:p>
          <a:p>
            <a:pPr lvl="1"/>
            <a:endParaRPr lang="en-US" sz="2000" dirty="0"/>
          </a:p>
          <a:p>
            <a:pPr lvl="1"/>
            <a:endParaRPr lang="en-US" sz="20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0134" y="2514600"/>
            <a:ext cx="5574666" cy="4184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00332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US" smtClean="0"/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14340" name="Picture 4" descr="showerMPI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28600"/>
            <a:ext cx="9144000" cy="7251700"/>
          </a:xfrm>
          <a:prstGeom prst="rect">
            <a:avLst/>
          </a:prstGeom>
          <a:solidFill>
            <a:schemeClr val="bg1">
              <a:alpha val="65881"/>
            </a:schemeClr>
          </a:solidFill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12175128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Discovery of pion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990600"/>
            <a:ext cx="8305800" cy="2971800"/>
          </a:xfrm>
        </p:spPr>
        <p:txBody>
          <a:bodyPr/>
          <a:lstStyle/>
          <a:p>
            <a:r>
              <a:rPr lang="en-GB" sz="2400" b="1" dirty="0" smtClean="0"/>
              <a:t>Lattes, </a:t>
            </a:r>
            <a:r>
              <a:rPr lang="en-GB" sz="2400" b="1" dirty="0" err="1" smtClean="0"/>
              <a:t>Occhialini</a:t>
            </a:r>
            <a:r>
              <a:rPr lang="en-GB" sz="2400" b="1" dirty="0" smtClean="0"/>
              <a:t> and Powell </a:t>
            </a:r>
            <a:r>
              <a:rPr lang="en-GB" sz="2400" dirty="0" smtClean="0"/>
              <a:t>(Bristol, 1947) 	       (+ graduate student Hugh </a:t>
            </a:r>
            <a:r>
              <a:rPr lang="en-GB" sz="2400" dirty="0" err="1" smtClean="0"/>
              <a:t>Muirhead</a:t>
            </a:r>
            <a:r>
              <a:rPr lang="en-GB" sz="2400" dirty="0" smtClean="0"/>
              <a:t>): observed decay  of a new particle into two particles </a:t>
            </a:r>
          </a:p>
          <a:p>
            <a:r>
              <a:rPr lang="en-GB" sz="2400" dirty="0" smtClean="0"/>
              <a:t>decay products: </a:t>
            </a:r>
          </a:p>
          <a:p>
            <a:pPr lvl="1"/>
            <a:r>
              <a:rPr lang="en-GB" sz="2400" dirty="0" smtClean="0"/>
              <a:t>muon (discovered 1937), </a:t>
            </a:r>
          </a:p>
          <a:p>
            <a:pPr lvl="1"/>
            <a:r>
              <a:rPr lang="en-GB" sz="2400" dirty="0" smtClean="0"/>
              <a:t>the other is invisible (</a:t>
            </a:r>
            <a:r>
              <a:rPr lang="en-GB" sz="2400" b="1" dirty="0" smtClean="0"/>
              <a:t>Pauli's</a:t>
            </a:r>
            <a:r>
              <a:rPr lang="en-GB" sz="2400" dirty="0" smtClean="0"/>
              <a:t> neutrino). </a:t>
            </a:r>
          </a:p>
          <a:p>
            <a:r>
              <a:rPr lang="en-GB" sz="2400" dirty="0" smtClean="0"/>
              <a:t> muon in turn also decays into electron and neutrino</a:t>
            </a:r>
            <a:endParaRPr lang="en-US" sz="2400" dirty="0" smtClean="0"/>
          </a:p>
        </p:txBody>
      </p:sp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4864100"/>
            <a:ext cx="4330700" cy="1308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5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-42828">
            <a:off x="5803900" y="4438650"/>
            <a:ext cx="2971800" cy="2098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4622943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304800"/>
            <a:ext cx="1752600" cy="533400"/>
          </a:xfrm>
        </p:spPr>
        <p:txBody>
          <a:bodyPr/>
          <a:lstStyle/>
          <a:p>
            <a:pPr>
              <a:defRPr/>
            </a:pPr>
            <a:r>
              <a:rPr lang="en-US" sz="3200" smtClean="0"/>
              <a:t>Kaons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914400"/>
            <a:ext cx="3048000" cy="22860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000" smtClean="0"/>
              <a:t>First observation of Kaons:</a:t>
            </a:r>
          </a:p>
          <a:p>
            <a:pPr lvl="1">
              <a:lnSpc>
                <a:spcPct val="80000"/>
              </a:lnSpc>
            </a:pPr>
            <a:r>
              <a:rPr lang="en-US" sz="2000" smtClean="0"/>
              <a:t> Experiment  		by  Clifford Butler and George Rochester at Manchester </a:t>
            </a:r>
          </a:p>
          <a:p>
            <a:pPr lvl="1">
              <a:lnSpc>
                <a:spcPct val="80000"/>
              </a:lnSpc>
            </a:pPr>
            <a:endParaRPr lang="en-US" sz="2000" smtClean="0"/>
          </a:p>
        </p:txBody>
      </p:sp>
      <p:pic>
        <p:nvPicPr>
          <p:cNvPr id="21508" name="Picture 4" descr="971217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40113" y="304800"/>
            <a:ext cx="5475287" cy="270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9" name="Rectangle 5"/>
          <p:cNvSpPr>
            <a:spLocks noChangeArrowheads="1"/>
          </p:cNvSpPr>
          <p:nvPr/>
        </p:nvSpPr>
        <p:spPr bwMode="auto">
          <a:xfrm>
            <a:off x="609600" y="3352800"/>
            <a:ext cx="76962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 marL="742950" lvl="1" indent="-285750" eaLnBrk="0" hangingPunct="0">
              <a:spcBef>
                <a:spcPct val="20000"/>
              </a:spcBef>
              <a:buClr>
                <a:srgbClr val="FFFF00"/>
              </a:buClr>
              <a:buFont typeface="Monotype Sorts" pitchFamily="2" charset="2"/>
              <a:buChar char="l"/>
            </a:pPr>
            <a:r>
              <a:rPr lang="en-US" sz="24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Cloud chamber exposed to cosmic rays</a:t>
            </a:r>
          </a:p>
          <a:p>
            <a:pPr marL="742950" lvl="1" indent="-285750" eaLnBrk="0" hangingPunct="0">
              <a:spcBef>
                <a:spcPct val="20000"/>
              </a:spcBef>
              <a:buClr>
                <a:srgbClr val="FFFF00"/>
              </a:buClr>
              <a:buFont typeface="Monotype Sorts" pitchFamily="2" charset="2"/>
              <a:buChar char="l"/>
            </a:pPr>
            <a:r>
              <a:rPr lang="en-US" sz="24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Left picture: neutral </a:t>
            </a:r>
            <a:r>
              <a:rPr lang="en-US" sz="2400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Kaon</a:t>
            </a:r>
            <a:r>
              <a:rPr lang="en-US" sz="24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decay (1946)</a:t>
            </a:r>
          </a:p>
          <a:p>
            <a:pPr marL="742950" lvl="1" indent="-285750" eaLnBrk="0" hangingPunct="0">
              <a:spcBef>
                <a:spcPct val="20000"/>
              </a:spcBef>
              <a:buClr>
                <a:srgbClr val="FFFF00"/>
              </a:buClr>
              <a:buFont typeface="Monotype Sorts" pitchFamily="2" charset="2"/>
              <a:buChar char="l"/>
            </a:pPr>
            <a:r>
              <a:rPr lang="en-US" sz="24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Right picture: charged </a:t>
            </a:r>
            <a:r>
              <a:rPr lang="en-US" sz="2400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Kaon</a:t>
            </a:r>
            <a:r>
              <a:rPr lang="en-US" sz="24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decay 				into muon and neutrino</a:t>
            </a:r>
          </a:p>
          <a:p>
            <a:pPr marL="742950" lvl="1" indent="-285750" eaLnBrk="0" hangingPunct="0">
              <a:spcBef>
                <a:spcPct val="20000"/>
              </a:spcBef>
              <a:buClr>
                <a:srgbClr val="FFFF00"/>
              </a:buClr>
              <a:buFont typeface="Monotype Sorts" pitchFamily="2" charset="2"/>
              <a:buChar char="l"/>
            </a:pPr>
            <a:r>
              <a:rPr lang="en-US" sz="2400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Kaons</a:t>
            </a:r>
            <a:r>
              <a:rPr lang="en-US" sz="24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first called “V” particles</a:t>
            </a:r>
          </a:p>
          <a:p>
            <a:pPr marL="742950" lvl="1" indent="-285750" eaLnBrk="0" hangingPunct="0">
              <a:spcBef>
                <a:spcPct val="20000"/>
              </a:spcBef>
              <a:buClr>
                <a:srgbClr val="FFFF00"/>
              </a:buClr>
              <a:buFont typeface="Monotype Sorts" pitchFamily="2" charset="2"/>
              <a:buChar char="l"/>
            </a:pPr>
            <a:r>
              <a:rPr lang="en-US" sz="24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Called “strange” because they behaved differently from others</a:t>
            </a:r>
          </a:p>
        </p:txBody>
      </p:sp>
    </p:spTree>
    <p:extLst>
      <p:ext uri="{BB962C8B-B14F-4D97-AF65-F5344CB8AC3E}">
        <p14:creationId xmlns:p14="http://schemas.microsoft.com/office/powerpoint/2010/main" val="8215979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are cosmic rays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66800"/>
            <a:ext cx="8534400" cy="5265057"/>
          </a:xfrm>
        </p:spPr>
        <p:txBody>
          <a:bodyPr/>
          <a:lstStyle/>
          <a:p>
            <a:r>
              <a:rPr lang="en-US" sz="2400" dirty="0"/>
              <a:t>Cosmic rays are high energy particles from outer space</a:t>
            </a:r>
            <a:r>
              <a:rPr lang="en-US" sz="2400" dirty="0" smtClean="0"/>
              <a:t>.</a:t>
            </a:r>
            <a:endParaRPr lang="en-US" sz="2400" dirty="0"/>
          </a:p>
          <a:p>
            <a:r>
              <a:rPr lang="en-US" sz="2400" dirty="0"/>
              <a:t>About 1000 cosmic rays per second strike each square meter area of Earth's atmosphere</a:t>
            </a:r>
            <a:r>
              <a:rPr lang="en-US" sz="2400" dirty="0" smtClean="0"/>
              <a:t>.</a:t>
            </a:r>
            <a:endParaRPr lang="en-US" sz="2400" dirty="0"/>
          </a:p>
          <a:p>
            <a:r>
              <a:rPr lang="en-US" sz="2400" dirty="0" smtClean="0"/>
              <a:t>Most cosmic </a:t>
            </a:r>
            <a:r>
              <a:rPr lang="en-US" sz="2400" dirty="0"/>
              <a:t>rays are produced in our Galaxy by supernova explosions and by objects such as neutron stars and black holes. </a:t>
            </a:r>
          </a:p>
          <a:p>
            <a:r>
              <a:rPr lang="en-US" sz="2400" dirty="0" smtClean="0"/>
              <a:t>Large fraction of very low energy cosmic </a:t>
            </a:r>
            <a:r>
              <a:rPr lang="en-US" sz="2400" dirty="0"/>
              <a:t>rays </a:t>
            </a:r>
            <a:r>
              <a:rPr lang="en-US" sz="2400" dirty="0" smtClean="0"/>
              <a:t>produced </a:t>
            </a:r>
            <a:r>
              <a:rPr lang="en-US" sz="2400" dirty="0"/>
              <a:t>by the Sun, with maxima during violent events called flares and coronal mass ejections (solar storms).</a:t>
            </a:r>
          </a:p>
          <a:p>
            <a:r>
              <a:rPr lang="en-US" sz="2400" dirty="0" smtClean="0"/>
              <a:t>About 89 </a:t>
            </a:r>
            <a:r>
              <a:rPr lang="en-US" sz="2400" dirty="0"/>
              <a:t>% of Galactic cosmic rays are protons, 9 % are helium nuclei, and the rest are nuclei of heavier atoms</a:t>
            </a:r>
            <a:r>
              <a:rPr lang="en-US" sz="2400" dirty="0" smtClean="0"/>
              <a:t>.</a:t>
            </a:r>
          </a:p>
          <a:p>
            <a:r>
              <a:rPr lang="en-US" sz="2400" dirty="0" smtClean="0"/>
              <a:t>Extragalactic CR: origin unknown, composition unknown, but probably mostly protons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61171895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457200" y="609600"/>
            <a:ext cx="4040188" cy="639762"/>
          </a:xfrm>
        </p:spPr>
        <p:txBody>
          <a:bodyPr/>
          <a:lstStyle/>
          <a:p>
            <a:pPr algn="ctr"/>
            <a:r>
              <a:rPr lang="en-US" b="0" dirty="0" smtClean="0"/>
              <a:t>CR showers</a:t>
            </a:r>
          </a:p>
          <a:p>
            <a:pPr algn="ctr"/>
            <a:r>
              <a:rPr lang="en-US" b="0" dirty="0" smtClean="0"/>
              <a:t>(artist’s impression)</a:t>
            </a:r>
            <a:endParaRPr lang="en-US" b="0" dirty="0"/>
          </a:p>
        </p:txBody>
      </p:sp>
      <p:pic>
        <p:nvPicPr>
          <p:cNvPr id="13" name="Content Placeholder 12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304800" y="1522948"/>
            <a:ext cx="4316342" cy="5106452"/>
          </a:xfrm>
          <a:prstGeom prst="rect">
            <a:avLst/>
          </a:prstGeom>
        </p:spPr>
      </p:pic>
      <p:sp>
        <p:nvSpPr>
          <p:cNvPr id="16" name="Text Placeholder 15"/>
          <p:cNvSpPr>
            <a:spLocks noGrp="1"/>
          </p:cNvSpPr>
          <p:nvPr>
            <p:ph type="body" sz="quarter" idx="3"/>
          </p:nvPr>
        </p:nvSpPr>
        <p:spPr>
          <a:xfrm>
            <a:off x="4645025" y="152400"/>
            <a:ext cx="4041775" cy="1793875"/>
          </a:xfrm>
        </p:spPr>
        <p:txBody>
          <a:bodyPr/>
          <a:lstStyle/>
          <a:p>
            <a:endParaRPr lang="en-US" b="0" dirty="0" smtClean="0"/>
          </a:p>
          <a:p>
            <a:endParaRPr lang="en-US" b="0" dirty="0"/>
          </a:p>
          <a:p>
            <a:endParaRPr lang="en-US" b="0" dirty="0" smtClean="0"/>
          </a:p>
          <a:p>
            <a:endParaRPr lang="en-US" b="0" dirty="0"/>
          </a:p>
          <a:p>
            <a:endParaRPr lang="en-US" b="0" dirty="0" smtClean="0"/>
          </a:p>
          <a:p>
            <a:endParaRPr lang="en-US" b="0" dirty="0"/>
          </a:p>
          <a:p>
            <a:endParaRPr lang="en-US" b="0" dirty="0" smtClean="0"/>
          </a:p>
          <a:p>
            <a:endParaRPr lang="en-US" b="0" dirty="0"/>
          </a:p>
          <a:p>
            <a:endParaRPr lang="en-US" b="0" dirty="0" smtClean="0"/>
          </a:p>
          <a:p>
            <a:r>
              <a:rPr lang="en-US" b="0" dirty="0" smtClean="0"/>
              <a:t>Flux vs energy</a:t>
            </a:r>
          </a:p>
          <a:p>
            <a:r>
              <a:rPr lang="en-US" b="0" dirty="0" smtClean="0"/>
              <a:t>&lt;10</a:t>
            </a:r>
            <a:r>
              <a:rPr lang="en-US" b="0" baseline="30000" dirty="0" smtClean="0"/>
              <a:t>10</a:t>
            </a:r>
            <a:r>
              <a:rPr lang="en-US" b="0" dirty="0" smtClean="0"/>
              <a:t> eV: many solar</a:t>
            </a:r>
          </a:p>
          <a:p>
            <a:r>
              <a:rPr lang="en-US" b="0" dirty="0" smtClean="0"/>
              <a:t>&lt;10</a:t>
            </a:r>
            <a:r>
              <a:rPr lang="en-US" b="0" baseline="30000" dirty="0" smtClean="0"/>
              <a:t>15</a:t>
            </a:r>
            <a:r>
              <a:rPr lang="en-US" b="0" dirty="0" smtClean="0"/>
              <a:t> eV: mostly galactic</a:t>
            </a:r>
          </a:p>
          <a:p>
            <a:r>
              <a:rPr lang="en-US" b="0" dirty="0" smtClean="0"/>
              <a:t>&gt;10</a:t>
            </a:r>
            <a:r>
              <a:rPr lang="en-US" b="0" baseline="30000" dirty="0" smtClean="0"/>
              <a:t>15</a:t>
            </a:r>
            <a:r>
              <a:rPr lang="en-US" b="0" dirty="0" smtClean="0"/>
              <a:t> eV: extragalactic</a:t>
            </a:r>
          </a:p>
        </p:txBody>
      </p:sp>
      <p:pic>
        <p:nvPicPr>
          <p:cNvPr id="12" name="Content Placeholder 11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9542" y="2174875"/>
            <a:ext cx="3292740" cy="3951288"/>
          </a:xfrm>
          <a:solidFill>
            <a:schemeClr val="bg1"/>
          </a:solidFill>
        </p:spPr>
      </p:pic>
      <p:sp>
        <p:nvSpPr>
          <p:cNvPr id="11" name="TextBox 10"/>
          <p:cNvSpPr txBox="1"/>
          <p:nvPr/>
        </p:nvSpPr>
        <p:spPr>
          <a:xfrm>
            <a:off x="4724400" y="6248400"/>
            <a:ext cx="4267200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smtClean="0">
                <a:solidFill>
                  <a:schemeClr val="bg1">
                    <a:lumMod val="75000"/>
                  </a:schemeClr>
                </a:solidFill>
              </a:rPr>
              <a:t>https</a:t>
            </a:r>
            <a:r>
              <a:rPr lang="en-US" sz="1050" dirty="0">
                <a:solidFill>
                  <a:schemeClr val="bg1">
                    <a:lumMod val="75000"/>
                  </a:schemeClr>
                </a:solidFill>
              </a:rPr>
              <a:t>://commons.wikimedia.org/wiki/File:Cosmic_ray_flux_versus_particle_energy.svg#/media/File:Cosmic_ray_flux_versus_particle_energy.svg</a:t>
            </a:r>
          </a:p>
        </p:txBody>
      </p:sp>
    </p:spTree>
    <p:extLst>
      <p:ext uri="{BB962C8B-B14F-4D97-AF65-F5344CB8AC3E}">
        <p14:creationId xmlns:p14="http://schemas.microsoft.com/office/powerpoint/2010/main" val="145008772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CRs from Supernovae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211943"/>
            <a:ext cx="4114800" cy="5265057"/>
          </a:xfrm>
        </p:spPr>
        <p:txBody>
          <a:bodyPr/>
          <a:lstStyle/>
          <a:p>
            <a:r>
              <a:rPr lang="en-US" sz="2400" dirty="0"/>
              <a:t>Cosmic rays </a:t>
            </a:r>
            <a:r>
              <a:rPr lang="en-US" sz="2400" dirty="0" smtClean="0"/>
              <a:t>produced by</a:t>
            </a:r>
          </a:p>
          <a:p>
            <a:pPr lvl="1"/>
            <a:r>
              <a:rPr lang="en-US" sz="2400" dirty="0" smtClean="0"/>
              <a:t> supernova explosions</a:t>
            </a:r>
          </a:p>
          <a:p>
            <a:pPr lvl="1"/>
            <a:r>
              <a:rPr lang="en-US" sz="2400" dirty="0" smtClean="0"/>
              <a:t>neutron </a:t>
            </a:r>
            <a:r>
              <a:rPr lang="en-US" sz="2400" dirty="0"/>
              <a:t>stars </a:t>
            </a:r>
            <a:endParaRPr lang="en-US" sz="2400" dirty="0" smtClean="0"/>
          </a:p>
          <a:p>
            <a:pPr lvl="1"/>
            <a:r>
              <a:rPr lang="en-US" sz="2400" dirty="0" smtClean="0"/>
              <a:t>AGNs (“active galactic nuclei”) ( with black holes)</a:t>
            </a:r>
          </a:p>
          <a:p>
            <a:pPr lvl="1"/>
            <a:r>
              <a:rPr lang="en-US" sz="2400" dirty="0" smtClean="0"/>
              <a:t>Quasars</a:t>
            </a:r>
          </a:p>
          <a:p>
            <a:pPr lvl="1"/>
            <a:r>
              <a:rPr lang="en-US" sz="2400" dirty="0" smtClean="0"/>
              <a:t>Gamma ray bursts</a:t>
            </a:r>
          </a:p>
          <a:p>
            <a:pPr lvl="1"/>
            <a:r>
              <a:rPr lang="en-US" sz="2400" dirty="0" smtClean="0"/>
              <a:t>…. ? </a:t>
            </a:r>
          </a:p>
          <a:p>
            <a:r>
              <a:rPr lang="en-US" sz="1600" dirty="0"/>
              <a:t>P</a:t>
            </a:r>
            <a:r>
              <a:rPr lang="en-US" sz="1600" dirty="0" smtClean="0"/>
              <a:t>hoto </a:t>
            </a:r>
            <a:r>
              <a:rPr lang="en-US" sz="1600" dirty="0"/>
              <a:t>of the remains of Supernova </a:t>
            </a:r>
            <a:r>
              <a:rPr lang="en-US" sz="1600" dirty="0" smtClean="0"/>
              <a:t>1987A:</a:t>
            </a:r>
          </a:p>
          <a:p>
            <a:pPr lvl="1"/>
            <a:r>
              <a:rPr lang="en-US" sz="1600" dirty="0" smtClean="0"/>
              <a:t>taken </a:t>
            </a:r>
            <a:r>
              <a:rPr lang="en-US" sz="1600" dirty="0"/>
              <a:t>by Hubble Space Telescope </a:t>
            </a:r>
            <a:r>
              <a:rPr lang="en-US" sz="1600" dirty="0" smtClean="0"/>
              <a:t>in 1994 (7 years </a:t>
            </a:r>
            <a:r>
              <a:rPr lang="en-US" sz="1600" dirty="0"/>
              <a:t>after </a:t>
            </a:r>
            <a:r>
              <a:rPr lang="en-US" sz="1600" dirty="0" smtClean="0"/>
              <a:t>observation of SN explosion)</a:t>
            </a:r>
            <a:endParaRPr lang="en-US" sz="1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3400" y="990600"/>
            <a:ext cx="46482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575391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222031" y="1117528"/>
            <a:ext cx="4555698" cy="552078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304800"/>
            <a:ext cx="4343400" cy="533400"/>
          </a:xfrm>
        </p:spPr>
        <p:txBody>
          <a:bodyPr/>
          <a:lstStyle/>
          <a:p>
            <a:r>
              <a:rPr lang="en-US" sz="3600" b="0" dirty="0" smtClean="0"/>
              <a:t>Solar contribution</a:t>
            </a:r>
            <a:endParaRPr lang="en-US" sz="3600" b="0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76200" y="1295400"/>
            <a:ext cx="4038600" cy="5342914"/>
          </a:xfrm>
        </p:spPr>
        <p:txBody>
          <a:bodyPr/>
          <a:lstStyle/>
          <a:p>
            <a:r>
              <a:rPr lang="en-US" sz="2400" dirty="0" smtClean="0"/>
              <a:t>Beyond 1GeV/nucleon, I(E</a:t>
            </a:r>
            <a:r>
              <a:rPr lang="en-US" sz="2400" dirty="0"/>
              <a:t>) </a:t>
            </a:r>
            <a:r>
              <a:rPr lang="en-US" sz="2400" dirty="0" smtClean="0"/>
              <a:t>decreases </a:t>
            </a:r>
            <a:r>
              <a:rPr lang="en-US" sz="2400" dirty="0"/>
              <a:t>rapidly with </a:t>
            </a:r>
            <a:r>
              <a:rPr lang="en-US" sz="2400" dirty="0" smtClean="0"/>
              <a:t>E</a:t>
            </a:r>
            <a:r>
              <a:rPr lang="en-US" sz="2400" dirty="0"/>
              <a:t> </a:t>
            </a:r>
            <a:r>
              <a:rPr lang="en-US" sz="2400" dirty="0" smtClean="0"/>
              <a:t>(approximate power law, (E/GeV)</a:t>
            </a:r>
            <a:r>
              <a:rPr lang="en-US" sz="2400" baseline="30000" dirty="0" smtClean="0"/>
              <a:t>-2.75</a:t>
            </a:r>
            <a:r>
              <a:rPr lang="en-US" sz="2400" dirty="0" smtClean="0"/>
              <a:t> </a:t>
            </a:r>
          </a:p>
          <a:p>
            <a:r>
              <a:rPr lang="en-US" sz="2400" dirty="0" smtClean="0"/>
              <a:t>low-energy behavior</a:t>
            </a:r>
            <a:r>
              <a:rPr lang="en-US" sz="2400" dirty="0"/>
              <a:t> </a:t>
            </a:r>
            <a:r>
              <a:rPr lang="en-US" sz="2400" dirty="0" smtClean="0"/>
              <a:t>more complicated, strongly influenced by what happens in the Sun</a:t>
            </a:r>
            <a:endParaRPr lang="en-US" sz="2400" dirty="0"/>
          </a:p>
          <a:p>
            <a:r>
              <a:rPr lang="en-US" sz="2400" dirty="0" smtClean="0"/>
              <a:t>figure </a:t>
            </a:r>
            <a:r>
              <a:rPr lang="en-US" sz="2400" dirty="0"/>
              <a:t>shows spectra at three levels of solar </a:t>
            </a:r>
            <a:r>
              <a:rPr lang="en-US" sz="2400" dirty="0" smtClean="0"/>
              <a:t>activity: Sun changes </a:t>
            </a:r>
            <a:r>
              <a:rPr lang="en-US" sz="2400" dirty="0"/>
              <a:t>the CR </a:t>
            </a:r>
            <a:r>
              <a:rPr lang="en-US" sz="2400" dirty="0" smtClean="0"/>
              <a:t>intensity at low energies</a:t>
            </a:r>
            <a:endParaRPr lang="en-US" sz="2400" dirty="0"/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627791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47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530860" rIns="0" bIns="0" rtlCol="0">
            <a:spAutoFit/>
          </a:bodyPr>
          <a:lstStyle/>
          <a:p>
            <a:pPr marL="363220">
              <a:lnSpc>
                <a:spcPct val="100000"/>
              </a:lnSpc>
            </a:pPr>
            <a:r>
              <a:rPr sz="4400" spc="-5" dirty="0"/>
              <a:t>C</a:t>
            </a:r>
            <a:r>
              <a:rPr sz="4400" dirty="0"/>
              <a:t>O</a:t>
            </a:r>
            <a:r>
              <a:rPr sz="4400" spc="-35" dirty="0"/>
              <a:t>SM</a:t>
            </a:r>
            <a:r>
              <a:rPr sz="4400" spc="-25" dirty="0"/>
              <a:t>I</a:t>
            </a:r>
            <a:r>
              <a:rPr sz="4400" dirty="0"/>
              <a:t>C </a:t>
            </a:r>
            <a:r>
              <a:rPr sz="4400" spc="-35" dirty="0"/>
              <a:t>RAYS:</a:t>
            </a:r>
            <a:endParaRPr sz="440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28600" y="2590800"/>
            <a:ext cx="8534400" cy="5265057"/>
          </a:xfrm>
        </p:spPr>
        <p:txBody>
          <a:bodyPr/>
          <a:lstStyle/>
          <a:p>
            <a:pPr lvl="1"/>
            <a:r>
              <a:rPr lang="en-US" dirty="0"/>
              <a:t>What are cosmic rays?</a:t>
            </a:r>
          </a:p>
          <a:p>
            <a:pPr lvl="1"/>
            <a:r>
              <a:rPr lang="en-US" dirty="0" smtClean="0"/>
              <a:t>How were they discovered?</a:t>
            </a:r>
            <a:endParaRPr lang="en-US" dirty="0"/>
          </a:p>
          <a:p>
            <a:pPr lvl="1"/>
            <a:r>
              <a:rPr lang="en-US" dirty="0"/>
              <a:t>How do we detect them?</a:t>
            </a:r>
          </a:p>
          <a:p>
            <a:pPr lvl="1"/>
            <a:r>
              <a:rPr lang="en-US" dirty="0"/>
              <a:t>What can we learn from them?</a:t>
            </a:r>
          </a:p>
          <a:p>
            <a:pPr lvl="1"/>
            <a:r>
              <a:rPr lang="en-US" dirty="0"/>
              <a:t>Where do they come </a:t>
            </a:r>
            <a:r>
              <a:rPr lang="en-US" dirty="0" smtClean="0"/>
              <a:t>from?</a:t>
            </a:r>
            <a:endParaRPr lang="en-US" dirty="0"/>
          </a:p>
        </p:txBody>
      </p:sp>
      <p:sp>
        <p:nvSpPr>
          <p:cNvPr id="4" name="object 4"/>
          <p:cNvSpPr txBox="1"/>
          <p:nvPr/>
        </p:nvSpPr>
        <p:spPr>
          <a:xfrm>
            <a:off x="458469" y="1433749"/>
            <a:ext cx="7416165" cy="110799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sz="3600" spc="-45" dirty="0">
                <a:solidFill>
                  <a:srgbClr val="CCFFFF"/>
                </a:solidFill>
                <a:latin typeface="DejaVu Sans"/>
                <a:cs typeface="DejaVu Sans"/>
              </a:rPr>
              <a:t>M</a:t>
            </a:r>
            <a:r>
              <a:rPr sz="3600" spc="10" dirty="0">
                <a:solidFill>
                  <a:srgbClr val="CCFFFF"/>
                </a:solidFill>
                <a:latin typeface="DejaVu Sans"/>
                <a:cs typeface="DejaVu Sans"/>
              </a:rPr>
              <a:t>e</a:t>
            </a:r>
            <a:r>
              <a:rPr sz="3600" spc="-30" dirty="0">
                <a:solidFill>
                  <a:srgbClr val="CCFFFF"/>
                </a:solidFill>
                <a:latin typeface="DejaVu Sans"/>
                <a:cs typeface="DejaVu Sans"/>
              </a:rPr>
              <a:t>ss</a:t>
            </a:r>
            <a:r>
              <a:rPr sz="3600" spc="-25" dirty="0">
                <a:solidFill>
                  <a:srgbClr val="CCFFFF"/>
                </a:solidFill>
                <a:latin typeface="DejaVu Sans"/>
                <a:cs typeface="DejaVu Sans"/>
              </a:rPr>
              <a:t>a</a:t>
            </a:r>
            <a:r>
              <a:rPr sz="3600" spc="-35" dirty="0">
                <a:solidFill>
                  <a:srgbClr val="CCFFFF"/>
                </a:solidFill>
                <a:latin typeface="DejaVu Sans"/>
                <a:cs typeface="DejaVu Sans"/>
              </a:rPr>
              <a:t>g</a:t>
            </a:r>
            <a:r>
              <a:rPr sz="3600" dirty="0">
                <a:solidFill>
                  <a:srgbClr val="CCFFFF"/>
                </a:solidFill>
                <a:latin typeface="DejaVu Sans"/>
                <a:cs typeface="DejaVu Sans"/>
              </a:rPr>
              <a:t>e</a:t>
            </a:r>
            <a:r>
              <a:rPr sz="3600" spc="-20" dirty="0">
                <a:solidFill>
                  <a:srgbClr val="CCFFFF"/>
                </a:solidFill>
                <a:latin typeface="DejaVu Sans"/>
                <a:cs typeface="DejaVu Sans"/>
              </a:rPr>
              <a:t>s</a:t>
            </a:r>
            <a:r>
              <a:rPr sz="3600" spc="-15" dirty="0">
                <a:solidFill>
                  <a:srgbClr val="CCFFFF"/>
                </a:solidFill>
                <a:latin typeface="DejaVu Sans"/>
                <a:cs typeface="DejaVu Sans"/>
              </a:rPr>
              <a:t> </a:t>
            </a:r>
            <a:r>
              <a:rPr sz="3600" spc="-5" dirty="0">
                <a:solidFill>
                  <a:srgbClr val="CCFFFF"/>
                </a:solidFill>
                <a:latin typeface="DejaVu Sans"/>
                <a:cs typeface="DejaVu Sans"/>
              </a:rPr>
              <a:t>fr</a:t>
            </a:r>
            <a:r>
              <a:rPr sz="3600" dirty="0">
                <a:solidFill>
                  <a:srgbClr val="CCFFFF"/>
                </a:solidFill>
                <a:latin typeface="DejaVu Sans"/>
                <a:cs typeface="DejaVu Sans"/>
              </a:rPr>
              <a:t>om</a:t>
            </a:r>
            <a:r>
              <a:rPr sz="3600" spc="-15" dirty="0">
                <a:solidFill>
                  <a:srgbClr val="CCFFFF"/>
                </a:solidFill>
                <a:latin typeface="DejaVu Sans"/>
                <a:cs typeface="DejaVu Sans"/>
              </a:rPr>
              <a:t> </a:t>
            </a:r>
            <a:r>
              <a:rPr sz="3600" dirty="0">
                <a:solidFill>
                  <a:srgbClr val="CCFFFF"/>
                </a:solidFill>
                <a:latin typeface="DejaVu Sans"/>
                <a:cs typeface="DejaVu Sans"/>
              </a:rPr>
              <a:t>e</a:t>
            </a:r>
            <a:r>
              <a:rPr sz="3600" spc="-25" dirty="0">
                <a:solidFill>
                  <a:srgbClr val="CCFFFF"/>
                </a:solidFill>
                <a:latin typeface="DejaVu Sans"/>
                <a:cs typeface="DejaVu Sans"/>
              </a:rPr>
              <a:t>x</a:t>
            </a:r>
            <a:r>
              <a:rPr sz="3600" spc="-35" dirty="0">
                <a:solidFill>
                  <a:srgbClr val="CCFFFF"/>
                </a:solidFill>
                <a:latin typeface="DejaVu Sans"/>
                <a:cs typeface="DejaVu Sans"/>
              </a:rPr>
              <a:t>p</a:t>
            </a:r>
            <a:r>
              <a:rPr sz="3600" spc="-25" dirty="0">
                <a:solidFill>
                  <a:srgbClr val="CCFFFF"/>
                </a:solidFill>
                <a:latin typeface="DejaVu Sans"/>
                <a:cs typeface="DejaVu Sans"/>
              </a:rPr>
              <a:t>lo</a:t>
            </a:r>
            <a:r>
              <a:rPr sz="3600" spc="-35" dirty="0">
                <a:solidFill>
                  <a:srgbClr val="CCFFFF"/>
                </a:solidFill>
                <a:latin typeface="DejaVu Sans"/>
                <a:cs typeface="DejaVu Sans"/>
              </a:rPr>
              <a:t>d</a:t>
            </a:r>
            <a:r>
              <a:rPr sz="3600" spc="-15" dirty="0">
                <a:solidFill>
                  <a:srgbClr val="CCFFFF"/>
                </a:solidFill>
                <a:latin typeface="DejaVu Sans"/>
                <a:cs typeface="DejaVu Sans"/>
              </a:rPr>
              <a:t>i</a:t>
            </a:r>
            <a:r>
              <a:rPr sz="3600" spc="-35" dirty="0">
                <a:solidFill>
                  <a:srgbClr val="CCFFFF"/>
                </a:solidFill>
                <a:latin typeface="DejaVu Sans"/>
                <a:cs typeface="DejaVu Sans"/>
              </a:rPr>
              <a:t>n</a:t>
            </a:r>
            <a:r>
              <a:rPr sz="3600" spc="-25" dirty="0">
                <a:solidFill>
                  <a:srgbClr val="CCFFFF"/>
                </a:solidFill>
                <a:latin typeface="DejaVu Sans"/>
                <a:cs typeface="DejaVu Sans"/>
              </a:rPr>
              <a:t>g</a:t>
            </a:r>
            <a:r>
              <a:rPr sz="3600" spc="-5" dirty="0">
                <a:solidFill>
                  <a:srgbClr val="CCFFFF"/>
                </a:solidFill>
                <a:latin typeface="DejaVu Sans"/>
                <a:cs typeface="DejaVu Sans"/>
              </a:rPr>
              <a:t> </a:t>
            </a:r>
            <a:r>
              <a:rPr sz="3600" spc="-30" dirty="0">
                <a:solidFill>
                  <a:srgbClr val="CCFFFF"/>
                </a:solidFill>
                <a:latin typeface="DejaVu Sans"/>
                <a:cs typeface="DejaVu Sans"/>
              </a:rPr>
              <a:t>s</a:t>
            </a:r>
            <a:r>
              <a:rPr sz="3600" spc="-20" dirty="0">
                <a:solidFill>
                  <a:srgbClr val="CCFFFF"/>
                </a:solidFill>
                <a:latin typeface="DejaVu Sans"/>
                <a:cs typeface="DejaVu Sans"/>
              </a:rPr>
              <a:t>t</a:t>
            </a:r>
            <a:r>
              <a:rPr sz="3600" spc="-25" dirty="0">
                <a:solidFill>
                  <a:srgbClr val="CCFFFF"/>
                </a:solidFill>
                <a:latin typeface="DejaVu Sans"/>
                <a:cs typeface="DejaVu Sans"/>
              </a:rPr>
              <a:t>a</a:t>
            </a:r>
            <a:r>
              <a:rPr sz="3600" spc="-5" dirty="0">
                <a:solidFill>
                  <a:srgbClr val="CCFFFF"/>
                </a:solidFill>
                <a:latin typeface="DejaVu Sans"/>
                <a:cs typeface="DejaVu Sans"/>
              </a:rPr>
              <a:t>rs </a:t>
            </a:r>
            <a:r>
              <a:rPr sz="3600" spc="-25" dirty="0">
                <a:solidFill>
                  <a:srgbClr val="CCFFFF"/>
                </a:solidFill>
                <a:latin typeface="DejaVu Sans"/>
                <a:cs typeface="DejaVu Sans"/>
              </a:rPr>
              <a:t>a</a:t>
            </a:r>
            <a:r>
              <a:rPr sz="3600" spc="-35" dirty="0">
                <a:solidFill>
                  <a:srgbClr val="CCFFFF"/>
                </a:solidFill>
                <a:latin typeface="DejaVu Sans"/>
                <a:cs typeface="DejaVu Sans"/>
              </a:rPr>
              <a:t>n</a:t>
            </a:r>
            <a:r>
              <a:rPr sz="3600" spc="-25" dirty="0">
                <a:solidFill>
                  <a:srgbClr val="CCFFFF"/>
                </a:solidFill>
                <a:latin typeface="DejaVu Sans"/>
                <a:cs typeface="DejaVu Sans"/>
              </a:rPr>
              <a:t>d</a:t>
            </a:r>
            <a:r>
              <a:rPr sz="3600" spc="-5" dirty="0">
                <a:solidFill>
                  <a:srgbClr val="CCFFFF"/>
                </a:solidFill>
                <a:latin typeface="DejaVu Sans"/>
                <a:cs typeface="DejaVu Sans"/>
              </a:rPr>
              <a:t> </a:t>
            </a:r>
            <a:r>
              <a:rPr sz="3600" dirty="0">
                <a:solidFill>
                  <a:srgbClr val="CCFFFF"/>
                </a:solidFill>
                <a:latin typeface="DejaVu Sans"/>
                <a:cs typeface="DejaVu Sans"/>
              </a:rPr>
              <a:t>e</a:t>
            </a:r>
            <a:r>
              <a:rPr sz="3600" spc="-5" dirty="0">
                <a:solidFill>
                  <a:srgbClr val="CCFFFF"/>
                </a:solidFill>
                <a:latin typeface="DejaVu Sans"/>
                <a:cs typeface="DejaVu Sans"/>
              </a:rPr>
              <a:t>v</a:t>
            </a:r>
            <a:r>
              <a:rPr sz="3600" dirty="0">
                <a:solidFill>
                  <a:srgbClr val="CCFFFF"/>
                </a:solidFill>
                <a:latin typeface="DejaVu Sans"/>
                <a:cs typeface="DejaVu Sans"/>
              </a:rPr>
              <a:t>e</a:t>
            </a:r>
            <a:r>
              <a:rPr sz="3600" spc="-25" dirty="0">
                <a:solidFill>
                  <a:srgbClr val="CCFFFF"/>
                </a:solidFill>
                <a:latin typeface="DejaVu Sans"/>
                <a:cs typeface="DejaVu Sans"/>
              </a:rPr>
              <a:t>n</a:t>
            </a:r>
            <a:r>
              <a:rPr sz="3600" spc="-10" dirty="0">
                <a:solidFill>
                  <a:srgbClr val="CCFFFF"/>
                </a:solidFill>
                <a:latin typeface="DejaVu Sans"/>
                <a:cs typeface="DejaVu Sans"/>
              </a:rPr>
              <a:t> m</a:t>
            </a:r>
            <a:r>
              <a:rPr sz="3600" spc="-25" dirty="0">
                <a:solidFill>
                  <a:srgbClr val="CCFFFF"/>
                </a:solidFill>
                <a:latin typeface="DejaVu Sans"/>
                <a:cs typeface="DejaVu Sans"/>
              </a:rPr>
              <a:t>o</a:t>
            </a:r>
            <a:r>
              <a:rPr sz="3600" spc="-5" dirty="0">
                <a:solidFill>
                  <a:srgbClr val="CCFFFF"/>
                </a:solidFill>
                <a:latin typeface="DejaVu Sans"/>
                <a:cs typeface="DejaVu Sans"/>
              </a:rPr>
              <a:t>r</a:t>
            </a:r>
            <a:r>
              <a:rPr sz="3600" dirty="0">
                <a:solidFill>
                  <a:srgbClr val="CCFFFF"/>
                </a:solidFill>
                <a:latin typeface="DejaVu Sans"/>
                <a:cs typeface="DejaVu Sans"/>
              </a:rPr>
              <a:t>e</a:t>
            </a:r>
            <a:r>
              <a:rPr sz="3600" spc="-5" dirty="0">
                <a:solidFill>
                  <a:srgbClr val="CCFFFF"/>
                </a:solidFill>
                <a:latin typeface="DejaVu Sans"/>
                <a:cs typeface="DejaVu Sans"/>
              </a:rPr>
              <a:t> </a:t>
            </a:r>
            <a:r>
              <a:rPr sz="3600" spc="-35" dirty="0">
                <a:solidFill>
                  <a:srgbClr val="CCFFFF"/>
                </a:solidFill>
                <a:latin typeface="DejaVu Sans"/>
                <a:cs typeface="DejaVu Sans"/>
              </a:rPr>
              <a:t>p</a:t>
            </a:r>
            <a:r>
              <a:rPr sz="3600" spc="-25" dirty="0">
                <a:solidFill>
                  <a:srgbClr val="CCFFFF"/>
                </a:solidFill>
                <a:latin typeface="DejaVu Sans"/>
                <a:cs typeface="DejaVu Sans"/>
              </a:rPr>
              <a:t>o</a:t>
            </a:r>
            <a:r>
              <a:rPr sz="3600" spc="-5" dirty="0">
                <a:solidFill>
                  <a:srgbClr val="CCFFFF"/>
                </a:solidFill>
                <a:latin typeface="DejaVu Sans"/>
                <a:cs typeface="DejaVu Sans"/>
              </a:rPr>
              <a:t>w</a:t>
            </a:r>
            <a:r>
              <a:rPr sz="3600" dirty="0">
                <a:solidFill>
                  <a:srgbClr val="CCFFFF"/>
                </a:solidFill>
                <a:latin typeface="DejaVu Sans"/>
                <a:cs typeface="DejaVu Sans"/>
              </a:rPr>
              <a:t>e</a:t>
            </a:r>
            <a:r>
              <a:rPr sz="3600" spc="-5" dirty="0">
                <a:solidFill>
                  <a:srgbClr val="CCFFFF"/>
                </a:solidFill>
                <a:latin typeface="DejaVu Sans"/>
                <a:cs typeface="DejaVu Sans"/>
              </a:rPr>
              <a:t>r</a:t>
            </a:r>
            <a:r>
              <a:rPr sz="3600" spc="-10" dirty="0">
                <a:solidFill>
                  <a:srgbClr val="CCFFFF"/>
                </a:solidFill>
                <a:latin typeface="DejaVu Sans"/>
                <a:cs typeface="DejaVu Sans"/>
              </a:rPr>
              <a:t>f</a:t>
            </a:r>
            <a:r>
              <a:rPr sz="3600" spc="-20" dirty="0">
                <a:solidFill>
                  <a:srgbClr val="CCFFFF"/>
                </a:solidFill>
                <a:latin typeface="DejaVu Sans"/>
                <a:cs typeface="DejaVu Sans"/>
              </a:rPr>
              <a:t>ul</a:t>
            </a:r>
            <a:r>
              <a:rPr sz="3600" spc="-15" dirty="0">
                <a:solidFill>
                  <a:srgbClr val="CCFFFF"/>
                </a:solidFill>
                <a:latin typeface="DejaVu Sans"/>
                <a:cs typeface="DejaVu Sans"/>
              </a:rPr>
              <a:t> </a:t>
            </a:r>
            <a:r>
              <a:rPr sz="3600" spc="-25" dirty="0" smtClean="0">
                <a:solidFill>
                  <a:srgbClr val="CCFFFF"/>
                </a:solidFill>
                <a:latin typeface="DejaVu Sans"/>
                <a:cs typeface="DejaVu Sans"/>
              </a:rPr>
              <a:t>o</a:t>
            </a:r>
            <a:r>
              <a:rPr sz="3600" spc="-35" dirty="0" smtClean="0">
                <a:solidFill>
                  <a:srgbClr val="CCFFFF"/>
                </a:solidFill>
                <a:latin typeface="DejaVu Sans"/>
                <a:cs typeface="DejaVu Sans"/>
              </a:rPr>
              <a:t>b</a:t>
            </a:r>
            <a:r>
              <a:rPr sz="3600" spc="-5" dirty="0" smtClean="0">
                <a:solidFill>
                  <a:srgbClr val="CCFFFF"/>
                </a:solidFill>
                <a:latin typeface="DejaVu Sans"/>
                <a:cs typeface="DejaVu Sans"/>
              </a:rPr>
              <a:t>j</a:t>
            </a:r>
            <a:r>
              <a:rPr sz="3600" dirty="0" smtClean="0">
                <a:solidFill>
                  <a:srgbClr val="CCFFFF"/>
                </a:solidFill>
                <a:latin typeface="DejaVu Sans"/>
                <a:cs typeface="DejaVu Sans"/>
              </a:rPr>
              <a:t>e</a:t>
            </a:r>
            <a:r>
              <a:rPr sz="3600" spc="-30" dirty="0" smtClean="0">
                <a:solidFill>
                  <a:srgbClr val="CCFFFF"/>
                </a:solidFill>
                <a:latin typeface="DejaVu Sans"/>
                <a:cs typeface="DejaVu Sans"/>
              </a:rPr>
              <a:t>c</a:t>
            </a:r>
            <a:r>
              <a:rPr sz="3600" dirty="0" smtClean="0">
                <a:solidFill>
                  <a:srgbClr val="CCFFFF"/>
                </a:solidFill>
                <a:latin typeface="DejaVu Sans"/>
                <a:cs typeface="DejaVu Sans"/>
              </a:rPr>
              <a:t>t</a:t>
            </a:r>
            <a:r>
              <a:rPr sz="3600" spc="-20" dirty="0" smtClean="0">
                <a:solidFill>
                  <a:srgbClr val="CCFFFF"/>
                </a:solidFill>
                <a:latin typeface="DejaVu Sans"/>
                <a:cs typeface="DejaVu Sans"/>
              </a:rPr>
              <a:t>s</a:t>
            </a:r>
            <a:endParaRPr sz="2800" dirty="0">
              <a:latin typeface="DejaVu Sans"/>
              <a:cs typeface="DejaVu San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CRs from Sun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14400"/>
            <a:ext cx="8534400" cy="1066800"/>
          </a:xfrm>
        </p:spPr>
        <p:txBody>
          <a:bodyPr/>
          <a:lstStyle/>
          <a:p>
            <a:r>
              <a:rPr lang="en-US" dirty="0"/>
              <a:t>Cosmic rays are also produced by the Sun during violent events called coronal mass ejections.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828800"/>
            <a:ext cx="8229600" cy="42291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33400" y="6172200"/>
            <a:ext cx="8153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FF00"/>
                </a:solidFill>
              </a:rPr>
              <a:t>Sequence of SOHO images showing a coronal mass ejection (CME) exploding outward from the Sun (</a:t>
            </a:r>
            <a:r>
              <a:rPr lang="en-US" sz="1600" dirty="0">
                <a:solidFill>
                  <a:srgbClr val="FFFF00"/>
                </a:solidFill>
                <a:hlinkClick r:id="rId3"/>
              </a:rPr>
              <a:t>http://</a:t>
            </a:r>
            <a:r>
              <a:rPr lang="en-US" sz="1600" dirty="0" smtClean="0">
                <a:solidFill>
                  <a:srgbClr val="FFFF00"/>
                </a:solidFill>
                <a:hlinkClick r:id="rId3"/>
              </a:rPr>
              <a:t>sohowww.nascom.nasa.gov/home.html</a:t>
            </a:r>
            <a:r>
              <a:rPr lang="en-US" sz="1600" dirty="0" smtClean="0">
                <a:solidFill>
                  <a:srgbClr val="FFFF00"/>
                </a:solidFill>
              </a:rPr>
              <a:t>)  (ESA + NASA)</a:t>
            </a:r>
            <a:endParaRPr lang="en-US" sz="16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675724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Solar Wind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211943"/>
            <a:ext cx="3886200" cy="5265057"/>
          </a:xfrm>
        </p:spPr>
        <p:txBody>
          <a:bodyPr/>
          <a:lstStyle/>
          <a:p>
            <a:r>
              <a:rPr lang="en-US" sz="2000" dirty="0" smtClean="0"/>
              <a:t>S.W. </a:t>
            </a:r>
            <a:r>
              <a:rPr lang="en-US" sz="2000" dirty="0"/>
              <a:t>=   stream of plasma released from the upper atmosphere of the Sun. </a:t>
            </a:r>
            <a:endParaRPr lang="en-US" sz="2000" dirty="0" smtClean="0"/>
          </a:p>
          <a:p>
            <a:r>
              <a:rPr lang="en-US" sz="2000" dirty="0" smtClean="0"/>
              <a:t>mostly </a:t>
            </a:r>
            <a:r>
              <a:rPr lang="en-US" sz="2000" dirty="0"/>
              <a:t>electrons, protons and alpha </a:t>
            </a:r>
            <a:r>
              <a:rPr lang="en-US" sz="2000" dirty="0" smtClean="0"/>
              <a:t>particles</a:t>
            </a:r>
          </a:p>
          <a:p>
            <a:r>
              <a:rPr lang="en-US" sz="2000" dirty="0" smtClean="0"/>
              <a:t>Mass loss of Sun: 1 </a:t>
            </a:r>
            <a:r>
              <a:rPr lang="en-US" sz="2000" dirty="0" err="1" smtClean="0"/>
              <a:t>Mton</a:t>
            </a:r>
            <a:r>
              <a:rPr lang="en-US" sz="2000" dirty="0" smtClean="0"/>
              <a:t>/s</a:t>
            </a:r>
          </a:p>
          <a:p>
            <a:r>
              <a:rPr lang="en-US" sz="2000" dirty="0" smtClean="0"/>
              <a:t>energies </a:t>
            </a:r>
            <a:r>
              <a:rPr lang="en-US" sz="2000" dirty="0"/>
              <a:t>usually between 1.5 and 10 </a:t>
            </a:r>
            <a:r>
              <a:rPr lang="en-US" sz="2000" dirty="0" err="1"/>
              <a:t>keV</a:t>
            </a:r>
            <a:r>
              <a:rPr lang="en-US" sz="2000" dirty="0"/>
              <a:t>. </a:t>
            </a:r>
            <a:endParaRPr lang="en-US" sz="2000" dirty="0" smtClean="0"/>
          </a:p>
          <a:p>
            <a:r>
              <a:rPr lang="en-US" sz="2000" dirty="0" smtClean="0"/>
              <a:t>Speeds </a:t>
            </a:r>
            <a:r>
              <a:rPr lang="en-US" sz="2000" dirty="0" smtClean="0">
                <a:sym typeface="Symbol" panose="05050102010706020507" pitchFamily="18" charset="2"/>
              </a:rPr>
              <a:t> </a:t>
            </a:r>
            <a:r>
              <a:rPr lang="en-US" sz="2000" dirty="0" smtClean="0"/>
              <a:t>400km/s</a:t>
            </a:r>
          </a:p>
          <a:p>
            <a:r>
              <a:rPr lang="en-US" sz="2000" dirty="0" smtClean="0"/>
              <a:t>varies </a:t>
            </a:r>
            <a:r>
              <a:rPr lang="en-US" sz="2000" dirty="0"/>
              <a:t>in density, temperature, and speed over time and over solar longitude</a:t>
            </a:r>
            <a:r>
              <a:rPr lang="en-US" sz="2000" dirty="0" smtClean="0"/>
              <a:t>.</a:t>
            </a:r>
          </a:p>
          <a:p>
            <a:r>
              <a:rPr lang="en-US" sz="2000" dirty="0"/>
              <a:t>e</a:t>
            </a:r>
            <a:r>
              <a:rPr lang="en-US" sz="2000" dirty="0" smtClean="0"/>
              <a:t>mitted from the corona (outermost layer of Sun’s atmosphere, very hot (</a:t>
            </a:r>
            <a:r>
              <a:rPr lang="en-US" sz="2000" dirty="0" smtClean="0">
                <a:sym typeface="Symbol" panose="05050102010706020507" pitchFamily="18" charset="2"/>
              </a:rPr>
              <a:t> 1.510</a:t>
            </a:r>
            <a:r>
              <a:rPr lang="en-US" sz="2000" baseline="30000" dirty="0" smtClean="0">
                <a:sym typeface="Symbol" panose="05050102010706020507" pitchFamily="18" charset="2"/>
              </a:rPr>
              <a:t>6</a:t>
            </a:r>
            <a:r>
              <a:rPr lang="en-US" sz="2000" dirty="0" smtClean="0">
                <a:sym typeface="Symbol" panose="05050102010706020507" pitchFamily="18" charset="2"/>
              </a:rPr>
              <a:t> K))</a:t>
            </a:r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2425" y="1219200"/>
            <a:ext cx="4752975" cy="38290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162425" y="5105400"/>
            <a:ext cx="475297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FF00"/>
                </a:solidFill>
              </a:rPr>
              <a:t>The Sun's corona, taken by the SOHO satellite with a special camera that blocks out light from the Sun's main disk. Courtesy of SOHO consortium. SOHO is a project of international cooperation between ESA and NASA."</a:t>
            </a:r>
          </a:p>
        </p:txBody>
      </p:sp>
    </p:spTree>
    <p:extLst>
      <p:ext uri="{BB962C8B-B14F-4D97-AF65-F5344CB8AC3E}">
        <p14:creationId xmlns:p14="http://schemas.microsoft.com/office/powerpoint/2010/main" val="184544742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8458200" cy="685800"/>
          </a:xfrm>
        </p:spPr>
        <p:txBody>
          <a:bodyPr/>
          <a:lstStyle/>
          <a:p>
            <a:r>
              <a:rPr lang="en-US" sz="2400" dirty="0"/>
              <a:t>Interaction of solar wind with Earth’s magnetosphere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838200"/>
            <a:ext cx="2545080" cy="5486400"/>
          </a:xfrm>
        </p:spPr>
        <p:txBody>
          <a:bodyPr/>
          <a:lstStyle/>
          <a:p>
            <a:r>
              <a:rPr lang="en-US" sz="2000" dirty="0"/>
              <a:t>Interaction of solar wind with Earth’s magnetic field </a:t>
            </a:r>
            <a:r>
              <a:rPr lang="en-US" sz="2000" dirty="0" smtClean="0">
                <a:sym typeface="Symbol" panose="05050102010706020507" pitchFamily="18" charset="2"/>
              </a:rPr>
              <a:t></a:t>
            </a:r>
            <a:r>
              <a:rPr lang="en-US" sz="2000" dirty="0" smtClean="0"/>
              <a:t> </a:t>
            </a:r>
            <a:r>
              <a:rPr lang="en-US" sz="2000" dirty="0"/>
              <a:t>modification of E mag field</a:t>
            </a:r>
          </a:p>
          <a:p>
            <a:r>
              <a:rPr lang="en-US" sz="2000" dirty="0"/>
              <a:t>Particles deflected, low energy particles travel around Earth</a:t>
            </a:r>
          </a:p>
          <a:p>
            <a:r>
              <a:rPr lang="en-US" sz="2000" dirty="0"/>
              <a:t>some trapped in Van Allen belt</a:t>
            </a:r>
          </a:p>
          <a:p>
            <a:r>
              <a:rPr lang="en-US" sz="2000" dirty="0"/>
              <a:t>Some channeled to poles (spiral around mag field lines) </a:t>
            </a:r>
            <a:r>
              <a:rPr lang="en-US" sz="2000" dirty="0" smtClean="0">
                <a:sym typeface="Symbol" panose="05050102010706020507" pitchFamily="18" charset="2"/>
              </a:rPr>
              <a:t></a:t>
            </a:r>
            <a:r>
              <a:rPr lang="en-US" sz="2000" dirty="0" smtClean="0"/>
              <a:t> </a:t>
            </a:r>
            <a:r>
              <a:rPr lang="en-US" sz="2000" dirty="0"/>
              <a:t>aurora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7960" y="792480"/>
            <a:ext cx="6035040" cy="5151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35056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76200" y="152400"/>
            <a:ext cx="8976360" cy="685800"/>
          </a:xfrm>
        </p:spPr>
        <p:txBody>
          <a:bodyPr/>
          <a:lstStyle/>
          <a:p>
            <a:r>
              <a:rPr lang="en-US" sz="2800" dirty="0" smtClean="0"/>
              <a:t>Interaction of solar wind with Earth’s magnetosphere</a:t>
            </a:r>
            <a:endParaRPr lang="en-US" sz="2800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1"/>
          </p:nvPr>
        </p:nvSpPr>
        <p:spPr>
          <a:xfrm>
            <a:off x="304800" y="914400"/>
            <a:ext cx="2819400" cy="5638800"/>
          </a:xfrm>
        </p:spPr>
        <p:txBody>
          <a:bodyPr/>
          <a:lstStyle/>
          <a:p>
            <a:r>
              <a:rPr lang="en-US" sz="2000" dirty="0" smtClean="0"/>
              <a:t>Interaction of solar wind with Earth’s magnetic field </a:t>
            </a:r>
            <a:r>
              <a:rPr lang="en-US" sz="2000" dirty="0" smtClean="0">
                <a:sym typeface="Symbol" panose="05050102010706020507" pitchFamily="18" charset="2"/>
              </a:rPr>
              <a:t> modification of E mag field</a:t>
            </a:r>
          </a:p>
          <a:p>
            <a:r>
              <a:rPr lang="en-US" sz="2000" dirty="0" smtClean="0">
                <a:sym typeface="Symbol" panose="05050102010706020507" pitchFamily="18" charset="2"/>
              </a:rPr>
              <a:t>Particles deflected, low energy particles travel around Earth</a:t>
            </a:r>
          </a:p>
          <a:p>
            <a:r>
              <a:rPr lang="en-US" sz="2000" dirty="0">
                <a:sym typeface="Symbol" panose="05050102010706020507" pitchFamily="18" charset="2"/>
              </a:rPr>
              <a:t>some trapped in Van Allen </a:t>
            </a:r>
            <a:r>
              <a:rPr lang="en-US" sz="2000" dirty="0" smtClean="0">
                <a:sym typeface="Symbol" panose="05050102010706020507" pitchFamily="18" charset="2"/>
              </a:rPr>
              <a:t>belt</a:t>
            </a:r>
          </a:p>
          <a:p>
            <a:r>
              <a:rPr lang="en-US" sz="2000" dirty="0" smtClean="0">
                <a:sym typeface="Symbol" panose="05050102010706020507" pitchFamily="18" charset="2"/>
              </a:rPr>
              <a:t>Some channeled to poles (spiral around mag field lines)  aurora</a:t>
            </a:r>
            <a:endParaRPr lang="en-US" sz="20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3200400" y="994410"/>
            <a:ext cx="5852160" cy="449199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200400" y="5791200"/>
            <a:ext cx="59436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FFFF00"/>
                </a:solidFill>
                <a:hlinkClick r:id="rId3"/>
              </a:rPr>
              <a:t>https://</a:t>
            </a:r>
            <a:r>
              <a:rPr lang="en-US" sz="1400" dirty="0" smtClean="0">
                <a:solidFill>
                  <a:srgbClr val="FFFF00"/>
                </a:solidFill>
                <a:hlinkClick r:id="rId3"/>
              </a:rPr>
              <a:t>en.wikipedia.org/wiki/Solar_wind</a:t>
            </a:r>
            <a:endParaRPr lang="en-US" sz="1400" dirty="0" smtClean="0">
              <a:solidFill>
                <a:srgbClr val="FFFF00"/>
              </a:solidFill>
            </a:endParaRPr>
          </a:p>
          <a:p>
            <a:r>
              <a:rPr lang="en-US" sz="1400" dirty="0">
                <a:solidFill>
                  <a:srgbClr val="FFFF00"/>
                </a:solidFill>
                <a:hlinkClick r:id="rId4"/>
              </a:rPr>
              <a:t>http://</a:t>
            </a:r>
            <a:r>
              <a:rPr lang="en-US" sz="1400" dirty="0" smtClean="0">
                <a:solidFill>
                  <a:srgbClr val="FFFF00"/>
                </a:solidFill>
                <a:hlinkClick r:id="rId4"/>
              </a:rPr>
              <a:t>solarscience.msfc.nasa.gov/SolarWind.shtml</a:t>
            </a:r>
            <a:r>
              <a:rPr lang="en-US" sz="1400" dirty="0" smtClean="0">
                <a:solidFill>
                  <a:srgbClr val="FFFF00"/>
                </a:solidFill>
              </a:rPr>
              <a:t> </a:t>
            </a:r>
            <a:endParaRPr lang="en-US" sz="1400" dirty="0">
              <a:solidFill>
                <a:srgbClr val="FFFF00"/>
              </a:solidFill>
            </a:endParaRPr>
          </a:p>
          <a:p>
            <a:r>
              <a:rPr lang="en-US" sz="1400" dirty="0" smtClean="0">
                <a:solidFill>
                  <a:srgbClr val="FFFF00"/>
                </a:solidFill>
                <a:hlinkClick r:id="rId5"/>
              </a:rPr>
              <a:t>http</a:t>
            </a:r>
            <a:r>
              <a:rPr lang="en-US" sz="1400" dirty="0">
                <a:solidFill>
                  <a:srgbClr val="FFFF00"/>
                </a:solidFill>
                <a:hlinkClick r:id="rId5"/>
              </a:rPr>
              <a:t>://</a:t>
            </a:r>
            <a:r>
              <a:rPr lang="en-US" sz="1400" dirty="0" smtClean="0">
                <a:solidFill>
                  <a:srgbClr val="FFFF00"/>
                </a:solidFill>
                <a:hlinkClick r:id="rId5"/>
              </a:rPr>
              <a:t>helios.gsfc.nasa.gov/sw.html</a:t>
            </a:r>
            <a:r>
              <a:rPr lang="en-US" sz="1400" dirty="0" smtClean="0">
                <a:solidFill>
                  <a:srgbClr val="FFFF00"/>
                </a:solidFill>
              </a:rPr>
              <a:t> </a:t>
            </a:r>
            <a:endParaRPr lang="en-US" sz="1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82305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Effects of the Earth’s Magnetic </a:t>
            </a:r>
            <a:r>
              <a:rPr lang="en-US" dirty="0" smtClean="0"/>
              <a:t>Field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4572000"/>
            <a:ext cx="8534400" cy="1905000"/>
          </a:xfrm>
        </p:spPr>
        <p:txBody>
          <a:bodyPr/>
          <a:lstStyle/>
          <a:p>
            <a:r>
              <a:rPr lang="en-US" dirty="0"/>
              <a:t>The effects of the Earth’s magnetic </a:t>
            </a:r>
            <a:r>
              <a:rPr lang="en-US" dirty="0" smtClean="0"/>
              <a:t>field have </a:t>
            </a:r>
            <a:r>
              <a:rPr lang="en-US" dirty="0"/>
              <a:t>been studied extensively for more than 100 years and are reasonably well understood. Satellite observations of CRs extend beyond this region.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9857" y="990600"/>
            <a:ext cx="4944285" cy="3645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867339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Cosmic rays and Earth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7675" y="4648200"/>
            <a:ext cx="8315325" cy="1828800"/>
          </a:xfrm>
        </p:spPr>
        <p:txBody>
          <a:bodyPr/>
          <a:lstStyle/>
          <a:p>
            <a:r>
              <a:rPr lang="en-US" sz="2000" dirty="0" smtClean="0"/>
              <a:t>cosmic </a:t>
            </a:r>
            <a:r>
              <a:rPr lang="en-US" sz="2000" dirty="0"/>
              <a:t>ray approaching Earth first encounters Earth's magnetic </a:t>
            </a:r>
            <a:r>
              <a:rPr lang="en-US" sz="2000" dirty="0" smtClean="0"/>
              <a:t>field.</a:t>
            </a:r>
          </a:p>
          <a:p>
            <a:r>
              <a:rPr lang="en-US" sz="2000" dirty="0" smtClean="0"/>
              <a:t>magnetic </a:t>
            </a:r>
            <a:r>
              <a:rPr lang="en-US" sz="2000" dirty="0"/>
              <a:t>field repels some particles altogether. Those that get through are deflected by the magnetic field</a:t>
            </a:r>
            <a:r>
              <a:rPr lang="en-US" sz="2000" dirty="0" smtClean="0"/>
              <a:t>.</a:t>
            </a:r>
          </a:p>
          <a:p>
            <a:r>
              <a:rPr lang="en-US" sz="2000" dirty="0" smtClean="0"/>
              <a:t>Computer simulations </a:t>
            </a:r>
            <a:r>
              <a:rPr lang="en-US" sz="2000" dirty="0"/>
              <a:t>to determine how the starting direction ("asymptotic direction") is related to the impact point.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6400" y="762000"/>
            <a:ext cx="6072188" cy="3800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78521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Cosmic ray showers (cascade)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211943"/>
            <a:ext cx="4038600" cy="5265057"/>
          </a:xfrm>
        </p:spPr>
        <p:txBody>
          <a:bodyPr/>
          <a:lstStyle/>
          <a:p>
            <a:r>
              <a:rPr lang="en-US" sz="1800" dirty="0" smtClean="0"/>
              <a:t>Collision of  </a:t>
            </a:r>
            <a:r>
              <a:rPr lang="en-US" sz="1800" dirty="0"/>
              <a:t>primary cosmic ray </a:t>
            </a:r>
            <a:r>
              <a:rPr lang="en-US" sz="1800" dirty="0" smtClean="0"/>
              <a:t>with atom </a:t>
            </a:r>
            <a:r>
              <a:rPr lang="en-US" sz="1800" dirty="0"/>
              <a:t>in Earth's atmosphere, </a:t>
            </a:r>
            <a:r>
              <a:rPr lang="en-US" sz="1800" dirty="0" smtClean="0">
                <a:sym typeface="Symbol" panose="05050102010706020507" pitchFamily="18" charset="2"/>
              </a:rPr>
              <a:t> </a:t>
            </a:r>
            <a:r>
              <a:rPr lang="en-US" sz="1800" dirty="0" smtClean="0"/>
              <a:t>produce </a:t>
            </a:r>
            <a:r>
              <a:rPr lang="en-US" sz="1800" dirty="0"/>
              <a:t>one or more new energetic particles </a:t>
            </a:r>
            <a:r>
              <a:rPr lang="en-US" sz="1800" dirty="0" smtClean="0"/>
              <a:t>-- "</a:t>
            </a:r>
            <a:r>
              <a:rPr lang="en-US" sz="1800" dirty="0"/>
              <a:t>secondary" cosmic </a:t>
            </a:r>
            <a:r>
              <a:rPr lang="en-US" sz="1800" dirty="0" smtClean="0"/>
              <a:t>rays</a:t>
            </a:r>
          </a:p>
          <a:p>
            <a:r>
              <a:rPr lang="en-US" sz="1800" dirty="0" smtClean="0"/>
              <a:t> </a:t>
            </a:r>
            <a:r>
              <a:rPr lang="en-US" sz="1800" dirty="0"/>
              <a:t>secondary particles strike other atmospheric atoms </a:t>
            </a:r>
            <a:r>
              <a:rPr lang="en-US" sz="1800" dirty="0" smtClean="0">
                <a:sym typeface="Symbol" panose="05050102010706020507" pitchFamily="18" charset="2"/>
              </a:rPr>
              <a:t></a:t>
            </a:r>
            <a:r>
              <a:rPr lang="en-US" sz="1800" dirty="0" smtClean="0"/>
              <a:t> </a:t>
            </a:r>
            <a:r>
              <a:rPr lang="en-US" sz="1800" dirty="0"/>
              <a:t>still more secondary cosmic </a:t>
            </a:r>
            <a:r>
              <a:rPr lang="en-US" sz="1800" dirty="0" smtClean="0"/>
              <a:t>rays </a:t>
            </a:r>
            <a:r>
              <a:rPr lang="en-US" sz="1800" dirty="0" smtClean="0">
                <a:sym typeface="Symbol" panose="05050102010706020507" pitchFamily="18" charset="2"/>
              </a:rPr>
              <a:t> “</a:t>
            </a:r>
            <a:r>
              <a:rPr lang="en-US" sz="1800" dirty="0" smtClean="0"/>
              <a:t>atmospheric cascade”</a:t>
            </a:r>
          </a:p>
          <a:p>
            <a:r>
              <a:rPr lang="en-US" sz="1800" dirty="0" smtClean="0"/>
              <a:t>If energy of primary </a:t>
            </a:r>
            <a:r>
              <a:rPr lang="en-US" sz="1800" dirty="0"/>
              <a:t>cosmic ray </a:t>
            </a:r>
            <a:r>
              <a:rPr lang="en-US" sz="1800" dirty="0" smtClean="0"/>
              <a:t>high </a:t>
            </a:r>
            <a:r>
              <a:rPr lang="en-US" sz="1800" dirty="0"/>
              <a:t>enough </a:t>
            </a:r>
            <a:r>
              <a:rPr lang="en-US" sz="1800" dirty="0" smtClean="0"/>
              <a:t>(&gt;500 MeV) </a:t>
            </a:r>
            <a:r>
              <a:rPr lang="en-US" sz="1800" dirty="0" smtClean="0">
                <a:sym typeface="Symbol" panose="05050102010706020507" pitchFamily="18" charset="2"/>
              </a:rPr>
              <a:t></a:t>
            </a:r>
            <a:r>
              <a:rPr lang="en-US" sz="1800" dirty="0" smtClean="0"/>
              <a:t> particles produced in cascade </a:t>
            </a:r>
            <a:r>
              <a:rPr lang="en-US" sz="1800" dirty="0"/>
              <a:t>can reach Earth's </a:t>
            </a:r>
            <a:r>
              <a:rPr lang="en-US" sz="1800" dirty="0" smtClean="0"/>
              <a:t>surface</a:t>
            </a:r>
            <a:endParaRPr lang="en-US" sz="1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0600" y="1238250"/>
            <a:ext cx="3352800" cy="523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21937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638300"/>
            <a:ext cx="3342640" cy="121920"/>
          </a:xfrm>
          <a:custGeom>
            <a:avLst/>
            <a:gdLst/>
            <a:ahLst/>
            <a:cxnLst/>
            <a:rect l="l" t="t" r="r" b="b"/>
            <a:pathLst>
              <a:path w="3342640" h="121919">
                <a:moveTo>
                  <a:pt x="3342640" y="0"/>
                </a:moveTo>
                <a:lnTo>
                  <a:pt x="0" y="0"/>
                </a:lnTo>
                <a:lnTo>
                  <a:pt x="0" y="121920"/>
                </a:lnTo>
                <a:lnTo>
                  <a:pt x="3342640" y="121920"/>
                </a:lnTo>
                <a:lnTo>
                  <a:pt x="3342640" y="0"/>
                </a:lnTo>
                <a:close/>
              </a:path>
            </a:pathLst>
          </a:custGeom>
          <a:solidFill>
            <a:srgbClr val="0000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820386" y="1905000"/>
            <a:ext cx="302895" cy="304800"/>
          </a:xfrm>
          <a:custGeom>
            <a:avLst/>
            <a:gdLst/>
            <a:ahLst/>
            <a:cxnLst/>
            <a:rect l="l" t="t" r="r" b="b"/>
            <a:pathLst>
              <a:path w="302895" h="304800">
                <a:moveTo>
                  <a:pt x="150903" y="0"/>
                </a:moveTo>
                <a:lnTo>
                  <a:pt x="102966" y="7324"/>
                </a:lnTo>
                <a:lnTo>
                  <a:pt x="66459" y="25015"/>
                </a:lnTo>
                <a:lnTo>
                  <a:pt x="36646" y="52048"/>
                </a:lnTo>
                <a:lnTo>
                  <a:pt x="14858" y="87289"/>
                </a:lnTo>
                <a:lnTo>
                  <a:pt x="2429" y="129606"/>
                </a:lnTo>
                <a:lnTo>
                  <a:pt x="0" y="161188"/>
                </a:lnTo>
                <a:lnTo>
                  <a:pt x="1360" y="175441"/>
                </a:lnTo>
                <a:lnTo>
                  <a:pt x="12499" y="215145"/>
                </a:lnTo>
                <a:lnTo>
                  <a:pt x="33506" y="249204"/>
                </a:lnTo>
                <a:lnTo>
                  <a:pt x="63456" y="276248"/>
                </a:lnTo>
                <a:lnTo>
                  <a:pt x="101423" y="294905"/>
                </a:lnTo>
                <a:lnTo>
                  <a:pt x="146480" y="303805"/>
                </a:lnTo>
                <a:lnTo>
                  <a:pt x="162915" y="304367"/>
                </a:lnTo>
                <a:lnTo>
                  <a:pt x="176883" y="302733"/>
                </a:lnTo>
                <a:lnTo>
                  <a:pt x="215749" y="290853"/>
                </a:lnTo>
                <a:lnTo>
                  <a:pt x="249032" y="269195"/>
                </a:lnTo>
                <a:lnTo>
                  <a:pt x="275459" y="238563"/>
                </a:lnTo>
                <a:lnTo>
                  <a:pt x="293557" y="200099"/>
                </a:lnTo>
                <a:lnTo>
                  <a:pt x="302151" y="154438"/>
                </a:lnTo>
                <a:lnTo>
                  <a:pt x="302664" y="137790"/>
                </a:lnTo>
                <a:lnTo>
                  <a:pt x="300704" y="123210"/>
                </a:lnTo>
                <a:lnTo>
                  <a:pt x="287456" y="82895"/>
                </a:lnTo>
                <a:lnTo>
                  <a:pt x="264337" y="48901"/>
                </a:lnTo>
                <a:lnTo>
                  <a:pt x="232861" y="22744"/>
                </a:lnTo>
                <a:lnTo>
                  <a:pt x="194545" y="5938"/>
                </a:lnTo>
                <a:lnTo>
                  <a:pt x="150903" y="0"/>
                </a:lnTo>
                <a:close/>
              </a:path>
            </a:pathLst>
          </a:custGeom>
          <a:solidFill>
            <a:srgbClr val="0000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820386" y="1905000"/>
            <a:ext cx="302895" cy="304800"/>
          </a:xfrm>
          <a:custGeom>
            <a:avLst/>
            <a:gdLst/>
            <a:ahLst/>
            <a:cxnLst/>
            <a:rect l="l" t="t" r="r" b="b"/>
            <a:pathLst>
              <a:path w="302895" h="304800">
                <a:moveTo>
                  <a:pt x="150903" y="0"/>
                </a:moveTo>
                <a:lnTo>
                  <a:pt x="194545" y="5938"/>
                </a:lnTo>
                <a:lnTo>
                  <a:pt x="232861" y="22744"/>
                </a:lnTo>
                <a:lnTo>
                  <a:pt x="264337" y="48901"/>
                </a:lnTo>
                <a:lnTo>
                  <a:pt x="287456" y="82895"/>
                </a:lnTo>
                <a:lnTo>
                  <a:pt x="300704" y="123210"/>
                </a:lnTo>
                <a:lnTo>
                  <a:pt x="302664" y="137790"/>
                </a:lnTo>
                <a:lnTo>
                  <a:pt x="302151" y="154438"/>
                </a:lnTo>
                <a:lnTo>
                  <a:pt x="293557" y="200099"/>
                </a:lnTo>
                <a:lnTo>
                  <a:pt x="275409" y="238647"/>
                </a:lnTo>
                <a:lnTo>
                  <a:pt x="249032" y="269195"/>
                </a:lnTo>
                <a:lnTo>
                  <a:pt x="215749" y="290853"/>
                </a:lnTo>
                <a:lnTo>
                  <a:pt x="176883" y="302733"/>
                </a:lnTo>
                <a:lnTo>
                  <a:pt x="162915" y="304367"/>
                </a:lnTo>
                <a:lnTo>
                  <a:pt x="146480" y="303805"/>
                </a:lnTo>
                <a:lnTo>
                  <a:pt x="101423" y="294905"/>
                </a:lnTo>
                <a:lnTo>
                  <a:pt x="63456" y="276248"/>
                </a:lnTo>
                <a:lnTo>
                  <a:pt x="33506" y="249204"/>
                </a:lnTo>
                <a:lnTo>
                  <a:pt x="12499" y="215145"/>
                </a:lnTo>
                <a:lnTo>
                  <a:pt x="1360" y="175441"/>
                </a:lnTo>
                <a:lnTo>
                  <a:pt x="0" y="161188"/>
                </a:lnTo>
                <a:lnTo>
                  <a:pt x="596" y="145088"/>
                </a:lnTo>
                <a:lnTo>
                  <a:pt x="9610" y="100665"/>
                </a:lnTo>
                <a:lnTo>
                  <a:pt x="28426" y="62939"/>
                </a:lnTo>
                <a:lnTo>
                  <a:pt x="55712" y="33044"/>
                </a:lnTo>
                <a:lnTo>
                  <a:pt x="90135" y="12113"/>
                </a:lnTo>
                <a:lnTo>
                  <a:pt x="130364" y="1280"/>
                </a:lnTo>
                <a:lnTo>
                  <a:pt x="150903" y="0"/>
                </a:lnTo>
                <a:close/>
              </a:path>
            </a:pathLst>
          </a:custGeom>
          <a:ln w="9344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820159" y="1905000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9344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124959" y="2209800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9344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352800" y="1066800"/>
            <a:ext cx="485140" cy="749300"/>
          </a:xfrm>
          <a:custGeom>
            <a:avLst/>
            <a:gdLst/>
            <a:ahLst/>
            <a:cxnLst/>
            <a:rect l="l" t="t" r="r" b="b"/>
            <a:pathLst>
              <a:path w="485139" h="749300">
                <a:moveTo>
                  <a:pt x="0" y="0"/>
                </a:moveTo>
                <a:lnTo>
                  <a:pt x="485139" y="749300"/>
                </a:lnTo>
              </a:path>
            </a:pathLst>
          </a:custGeom>
          <a:ln w="381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785870" y="1778000"/>
            <a:ext cx="109220" cy="127000"/>
          </a:xfrm>
          <a:custGeom>
            <a:avLst/>
            <a:gdLst/>
            <a:ahLst/>
            <a:cxnLst/>
            <a:rect l="l" t="t" r="r" b="b"/>
            <a:pathLst>
              <a:path w="109220" h="127000">
                <a:moveTo>
                  <a:pt x="95250" y="0"/>
                </a:moveTo>
                <a:lnTo>
                  <a:pt x="0" y="62229"/>
                </a:lnTo>
                <a:lnTo>
                  <a:pt x="109219" y="127000"/>
                </a:lnTo>
                <a:lnTo>
                  <a:pt x="95250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3200975" y="914400"/>
            <a:ext cx="226695" cy="227329"/>
          </a:xfrm>
          <a:custGeom>
            <a:avLst/>
            <a:gdLst/>
            <a:ahLst/>
            <a:cxnLst/>
            <a:rect l="l" t="t" r="r" b="b"/>
            <a:pathLst>
              <a:path w="226695" h="227330">
                <a:moveTo>
                  <a:pt x="113724" y="0"/>
                </a:moveTo>
                <a:lnTo>
                  <a:pt x="67553" y="9367"/>
                </a:lnTo>
                <a:lnTo>
                  <a:pt x="34941" y="31670"/>
                </a:lnTo>
                <a:lnTo>
                  <a:pt x="11878" y="65580"/>
                </a:lnTo>
                <a:lnTo>
                  <a:pt x="689" y="109608"/>
                </a:lnTo>
                <a:lnTo>
                  <a:pt x="0" y="126276"/>
                </a:lnTo>
                <a:lnTo>
                  <a:pt x="2280" y="140585"/>
                </a:lnTo>
                <a:lnTo>
                  <a:pt x="18657" y="178542"/>
                </a:lnTo>
                <a:lnTo>
                  <a:pt x="47430" y="207132"/>
                </a:lnTo>
                <a:lnTo>
                  <a:pt x="86148" y="223902"/>
                </a:lnTo>
                <a:lnTo>
                  <a:pt x="116275" y="227304"/>
                </a:lnTo>
                <a:lnTo>
                  <a:pt x="130618" y="226196"/>
                </a:lnTo>
                <a:lnTo>
                  <a:pt x="169290" y="213491"/>
                </a:lnTo>
                <a:lnTo>
                  <a:pt x="199658" y="187916"/>
                </a:lnTo>
                <a:lnTo>
                  <a:pt x="219442" y="151017"/>
                </a:lnTo>
                <a:lnTo>
                  <a:pt x="226367" y="104335"/>
                </a:lnTo>
                <a:lnTo>
                  <a:pt x="224342" y="89717"/>
                </a:lnTo>
                <a:lnTo>
                  <a:pt x="208733" y="50700"/>
                </a:lnTo>
                <a:lnTo>
                  <a:pt x="180795" y="21073"/>
                </a:lnTo>
                <a:lnTo>
                  <a:pt x="143065" y="3574"/>
                </a:lnTo>
                <a:lnTo>
                  <a:pt x="113724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200975" y="914400"/>
            <a:ext cx="226695" cy="227329"/>
          </a:xfrm>
          <a:custGeom>
            <a:avLst/>
            <a:gdLst/>
            <a:ahLst/>
            <a:cxnLst/>
            <a:rect l="l" t="t" r="r" b="b"/>
            <a:pathLst>
              <a:path w="226695" h="227330">
                <a:moveTo>
                  <a:pt x="113724" y="0"/>
                </a:moveTo>
                <a:lnTo>
                  <a:pt x="156573" y="7890"/>
                </a:lnTo>
                <a:lnTo>
                  <a:pt x="191321" y="29736"/>
                </a:lnTo>
                <a:lnTo>
                  <a:pt x="215431" y="62797"/>
                </a:lnTo>
                <a:lnTo>
                  <a:pt x="226367" y="104335"/>
                </a:lnTo>
                <a:lnTo>
                  <a:pt x="225629" y="120887"/>
                </a:lnTo>
                <a:lnTo>
                  <a:pt x="214164" y="164479"/>
                </a:lnTo>
                <a:lnTo>
                  <a:pt x="190599" y="197776"/>
                </a:lnTo>
                <a:lnTo>
                  <a:pt x="157210" y="219232"/>
                </a:lnTo>
                <a:lnTo>
                  <a:pt x="116275" y="227304"/>
                </a:lnTo>
                <a:lnTo>
                  <a:pt x="100840" y="226442"/>
                </a:lnTo>
                <a:lnTo>
                  <a:pt x="59352" y="214156"/>
                </a:lnTo>
                <a:lnTo>
                  <a:pt x="26991" y="189234"/>
                </a:lnTo>
                <a:lnTo>
                  <a:pt x="6211" y="154127"/>
                </a:lnTo>
                <a:lnTo>
                  <a:pt x="0" y="126276"/>
                </a:lnTo>
                <a:lnTo>
                  <a:pt x="689" y="109608"/>
                </a:lnTo>
                <a:lnTo>
                  <a:pt x="11878" y="65580"/>
                </a:lnTo>
                <a:lnTo>
                  <a:pt x="34941" y="31670"/>
                </a:lnTo>
                <a:lnTo>
                  <a:pt x="67553" y="9367"/>
                </a:lnTo>
                <a:lnTo>
                  <a:pt x="107388" y="159"/>
                </a:lnTo>
                <a:lnTo>
                  <a:pt x="113724" y="0"/>
                </a:lnTo>
                <a:close/>
              </a:path>
            </a:pathLst>
          </a:custGeom>
          <a:ln w="934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3200400" y="914400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934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3429000" y="1143000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934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3496309" y="782402"/>
            <a:ext cx="3050540" cy="558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0" b="1" spc="10" dirty="0">
                <a:solidFill>
                  <a:srgbClr val="FF0000"/>
                </a:solidFill>
                <a:latin typeface="Liberation Serif"/>
                <a:cs typeface="Liberation Serif"/>
              </a:rPr>
              <a:t>“</a:t>
            </a:r>
            <a:r>
              <a:rPr sz="2000" b="1" spc="-10" dirty="0">
                <a:solidFill>
                  <a:srgbClr val="FF0000"/>
                </a:solidFill>
                <a:latin typeface="Liberation Serif"/>
                <a:cs typeface="Liberation Serif"/>
              </a:rPr>
              <a:t>P</a:t>
            </a:r>
            <a:r>
              <a:rPr sz="2000" b="1" spc="-20" dirty="0">
                <a:solidFill>
                  <a:srgbClr val="FF0000"/>
                </a:solidFill>
                <a:latin typeface="Liberation Serif"/>
                <a:cs typeface="Liberation Serif"/>
              </a:rPr>
              <a:t>r</a:t>
            </a:r>
            <a:r>
              <a:rPr sz="2000" b="1" spc="-10" dirty="0">
                <a:solidFill>
                  <a:srgbClr val="FF0000"/>
                </a:solidFill>
                <a:latin typeface="Liberation Serif"/>
                <a:cs typeface="Liberation Serif"/>
              </a:rPr>
              <a:t>im</a:t>
            </a:r>
            <a:r>
              <a:rPr sz="2000" b="1" spc="5" dirty="0">
                <a:solidFill>
                  <a:srgbClr val="FF0000"/>
                </a:solidFill>
                <a:latin typeface="Liberation Serif"/>
                <a:cs typeface="Liberation Serif"/>
              </a:rPr>
              <a:t>a</a:t>
            </a:r>
            <a:r>
              <a:rPr sz="2000" b="1" spc="-10" dirty="0">
                <a:solidFill>
                  <a:srgbClr val="FF0000"/>
                </a:solidFill>
                <a:latin typeface="Liberation Serif"/>
                <a:cs typeface="Liberation Serif"/>
              </a:rPr>
              <a:t>r</a:t>
            </a:r>
            <a:r>
              <a:rPr sz="2000" b="1" spc="5" dirty="0">
                <a:solidFill>
                  <a:srgbClr val="FF0000"/>
                </a:solidFill>
                <a:latin typeface="Liberation Serif"/>
                <a:cs typeface="Liberation Serif"/>
              </a:rPr>
              <a:t>y</a:t>
            </a:r>
            <a:r>
              <a:rPr sz="2000" b="1" dirty="0">
                <a:solidFill>
                  <a:srgbClr val="FF0000"/>
                </a:solidFill>
                <a:latin typeface="Liberation Serif"/>
                <a:cs typeface="Liberation Serif"/>
              </a:rPr>
              <a:t>”</a:t>
            </a:r>
            <a:r>
              <a:rPr sz="2000" b="1" spc="5" dirty="0">
                <a:solidFill>
                  <a:srgbClr val="FF0000"/>
                </a:solidFill>
                <a:latin typeface="Liberation Serif"/>
                <a:cs typeface="Liberation Serif"/>
              </a:rPr>
              <a:t> </a:t>
            </a:r>
            <a:r>
              <a:rPr sz="2000" b="1" dirty="0">
                <a:solidFill>
                  <a:srgbClr val="FF0000"/>
                </a:solidFill>
                <a:latin typeface="Liberation Serif"/>
                <a:cs typeface="Liberation Serif"/>
              </a:rPr>
              <a:t>C</a:t>
            </a:r>
            <a:r>
              <a:rPr sz="2000" b="1" spc="5" dirty="0">
                <a:solidFill>
                  <a:srgbClr val="FF0000"/>
                </a:solidFill>
                <a:latin typeface="Liberation Serif"/>
                <a:cs typeface="Liberation Serif"/>
              </a:rPr>
              <a:t>o</a:t>
            </a:r>
            <a:r>
              <a:rPr sz="2000" b="1" spc="-5" dirty="0">
                <a:solidFill>
                  <a:srgbClr val="FF0000"/>
                </a:solidFill>
                <a:latin typeface="Liberation Serif"/>
                <a:cs typeface="Liberation Serif"/>
              </a:rPr>
              <a:t>s</a:t>
            </a:r>
            <a:r>
              <a:rPr sz="2000" b="1" dirty="0">
                <a:solidFill>
                  <a:srgbClr val="FF0000"/>
                </a:solidFill>
                <a:latin typeface="Liberation Serif"/>
                <a:cs typeface="Liberation Serif"/>
              </a:rPr>
              <a:t>m</a:t>
            </a:r>
            <a:r>
              <a:rPr sz="2000" b="1" spc="-20" dirty="0">
                <a:solidFill>
                  <a:srgbClr val="FF0000"/>
                </a:solidFill>
                <a:latin typeface="Liberation Serif"/>
                <a:cs typeface="Liberation Serif"/>
              </a:rPr>
              <a:t>i</a:t>
            </a:r>
            <a:r>
              <a:rPr sz="2000" b="1" spc="-10" dirty="0">
                <a:solidFill>
                  <a:srgbClr val="FF0000"/>
                </a:solidFill>
                <a:latin typeface="Liberation Serif"/>
                <a:cs typeface="Liberation Serif"/>
              </a:rPr>
              <a:t>c</a:t>
            </a:r>
            <a:r>
              <a:rPr sz="2000" b="1" dirty="0">
                <a:solidFill>
                  <a:srgbClr val="FF0000"/>
                </a:solidFill>
                <a:latin typeface="Liberation Serif"/>
                <a:cs typeface="Liberation Serif"/>
              </a:rPr>
              <a:t> R</a:t>
            </a:r>
            <a:r>
              <a:rPr sz="2000" b="1" spc="5" dirty="0">
                <a:solidFill>
                  <a:srgbClr val="FF0000"/>
                </a:solidFill>
                <a:latin typeface="Liberation Serif"/>
                <a:cs typeface="Liberation Serif"/>
              </a:rPr>
              <a:t>a</a:t>
            </a:r>
            <a:r>
              <a:rPr sz="2000" b="1" dirty="0">
                <a:solidFill>
                  <a:srgbClr val="FF0000"/>
                </a:solidFill>
                <a:latin typeface="Liberation Serif"/>
                <a:cs typeface="Liberation Serif"/>
              </a:rPr>
              <a:t>y</a:t>
            </a:r>
            <a:endParaRPr sz="2000">
              <a:latin typeface="Liberation Serif"/>
              <a:cs typeface="Liberation Serif"/>
            </a:endParaRPr>
          </a:p>
          <a:p>
            <a:pPr marL="268605">
              <a:lnSpc>
                <a:spcPts val="2390"/>
              </a:lnSpc>
            </a:pPr>
            <a:r>
              <a:rPr sz="2000" dirty="0">
                <a:solidFill>
                  <a:srgbClr val="FF0000"/>
                </a:solidFill>
                <a:latin typeface="Liberation Serif"/>
                <a:cs typeface="Liberation Serif"/>
              </a:rPr>
              <a:t>(I</a:t>
            </a:r>
            <a:r>
              <a:rPr sz="2000" spc="5" dirty="0">
                <a:solidFill>
                  <a:srgbClr val="FF0000"/>
                </a:solidFill>
                <a:latin typeface="Liberation Serif"/>
                <a:cs typeface="Liberation Serif"/>
              </a:rPr>
              <a:t>on</a:t>
            </a:r>
            <a:r>
              <a:rPr sz="2000" dirty="0">
                <a:solidFill>
                  <a:srgbClr val="FF0000"/>
                </a:solidFill>
                <a:latin typeface="Liberation Serif"/>
                <a:cs typeface="Liberation Serif"/>
              </a:rPr>
              <a:t>,</a:t>
            </a:r>
            <a:r>
              <a:rPr sz="2000" spc="5" dirty="0">
                <a:solidFill>
                  <a:srgbClr val="FF0000"/>
                </a:solidFill>
                <a:latin typeface="Liberation Serif"/>
                <a:cs typeface="Liberation Serif"/>
              </a:rPr>
              <a:t> </a:t>
            </a:r>
            <a:r>
              <a:rPr sz="2000" dirty="0">
                <a:solidFill>
                  <a:srgbClr val="FF0000"/>
                </a:solidFill>
                <a:latin typeface="Liberation Serif"/>
                <a:cs typeface="Liberation Serif"/>
              </a:rPr>
              <a:t>f</a:t>
            </a:r>
            <a:r>
              <a:rPr sz="2000" spc="5" dirty="0">
                <a:solidFill>
                  <a:srgbClr val="FF0000"/>
                </a:solidFill>
                <a:latin typeface="Liberation Serif"/>
                <a:cs typeface="Liberation Serif"/>
              </a:rPr>
              <a:t>o</a:t>
            </a:r>
            <a:r>
              <a:rPr sz="2000" dirty="0">
                <a:solidFill>
                  <a:srgbClr val="FF0000"/>
                </a:solidFill>
                <a:latin typeface="Liberation Serif"/>
                <a:cs typeface="Liberation Serif"/>
              </a:rPr>
              <a:t>r </a:t>
            </a:r>
            <a:r>
              <a:rPr sz="2000" spc="-10" dirty="0">
                <a:solidFill>
                  <a:srgbClr val="FF0000"/>
                </a:solidFill>
                <a:latin typeface="Liberation Serif"/>
                <a:cs typeface="Liberation Serif"/>
              </a:rPr>
              <a:t>e</a:t>
            </a:r>
            <a:r>
              <a:rPr sz="2000" spc="5" dirty="0">
                <a:solidFill>
                  <a:srgbClr val="FF0000"/>
                </a:solidFill>
                <a:latin typeface="Liberation Serif"/>
                <a:cs typeface="Liberation Serif"/>
              </a:rPr>
              <a:t>x</a:t>
            </a:r>
            <a:r>
              <a:rPr sz="2000" spc="-15" dirty="0">
                <a:solidFill>
                  <a:srgbClr val="FF0000"/>
                </a:solidFill>
                <a:latin typeface="Liberation Serif"/>
                <a:cs typeface="Liberation Serif"/>
              </a:rPr>
              <a:t>amp</a:t>
            </a:r>
            <a:r>
              <a:rPr sz="2000" spc="-20" dirty="0">
                <a:solidFill>
                  <a:srgbClr val="FF0000"/>
                </a:solidFill>
                <a:latin typeface="Liberation Serif"/>
                <a:cs typeface="Liberation Serif"/>
              </a:rPr>
              <a:t>l</a:t>
            </a:r>
            <a:r>
              <a:rPr sz="2000" spc="-10" dirty="0">
                <a:solidFill>
                  <a:srgbClr val="FF0000"/>
                </a:solidFill>
                <a:latin typeface="Liberation Serif"/>
                <a:cs typeface="Liberation Serif"/>
              </a:rPr>
              <a:t>e</a:t>
            </a:r>
            <a:r>
              <a:rPr sz="2000" spc="5" dirty="0">
                <a:solidFill>
                  <a:srgbClr val="FF0000"/>
                </a:solidFill>
                <a:latin typeface="Liberation Serif"/>
                <a:cs typeface="Liberation Serif"/>
              </a:rPr>
              <a:t> </a:t>
            </a:r>
            <a:r>
              <a:rPr sz="2000" spc="-10" dirty="0">
                <a:solidFill>
                  <a:srgbClr val="FF0000"/>
                </a:solidFill>
                <a:latin typeface="Liberation Serif"/>
                <a:cs typeface="Liberation Serif"/>
              </a:rPr>
              <a:t>a</a:t>
            </a:r>
            <a:r>
              <a:rPr sz="2000" dirty="0">
                <a:solidFill>
                  <a:srgbClr val="FF0000"/>
                </a:solidFill>
                <a:latin typeface="Liberation Serif"/>
                <a:cs typeface="Liberation Serif"/>
              </a:rPr>
              <a:t> </a:t>
            </a:r>
            <a:r>
              <a:rPr sz="2000" spc="5" dirty="0">
                <a:solidFill>
                  <a:srgbClr val="FF0000"/>
                </a:solidFill>
                <a:latin typeface="Liberation Serif"/>
                <a:cs typeface="Liberation Serif"/>
              </a:rPr>
              <a:t>p</a:t>
            </a:r>
            <a:r>
              <a:rPr sz="2000" dirty="0">
                <a:solidFill>
                  <a:srgbClr val="FF0000"/>
                </a:solidFill>
                <a:latin typeface="Liberation Serif"/>
                <a:cs typeface="Liberation Serif"/>
              </a:rPr>
              <a:t>r</a:t>
            </a:r>
            <a:r>
              <a:rPr sz="2000" spc="5" dirty="0">
                <a:solidFill>
                  <a:srgbClr val="FF0000"/>
                </a:solidFill>
                <a:latin typeface="Liberation Serif"/>
                <a:cs typeface="Liberation Serif"/>
              </a:rPr>
              <a:t>o</a:t>
            </a:r>
            <a:r>
              <a:rPr sz="2000" spc="-20" dirty="0">
                <a:solidFill>
                  <a:srgbClr val="FF0000"/>
                </a:solidFill>
                <a:latin typeface="Liberation Serif"/>
                <a:cs typeface="Liberation Serif"/>
              </a:rPr>
              <a:t>t</a:t>
            </a:r>
            <a:r>
              <a:rPr sz="2000" spc="5" dirty="0">
                <a:solidFill>
                  <a:srgbClr val="FF0000"/>
                </a:solidFill>
                <a:latin typeface="Liberation Serif"/>
                <a:cs typeface="Liberation Serif"/>
              </a:rPr>
              <a:t>on</a:t>
            </a:r>
            <a:r>
              <a:rPr sz="2000" dirty="0">
                <a:solidFill>
                  <a:srgbClr val="FF0000"/>
                </a:solidFill>
                <a:latin typeface="Liberation Serif"/>
                <a:cs typeface="Liberation Serif"/>
              </a:rPr>
              <a:t>)</a:t>
            </a:r>
            <a:endParaRPr sz="2000">
              <a:latin typeface="Liberation Serif"/>
              <a:cs typeface="Liberation Serif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3971290" y="2133600"/>
            <a:ext cx="1046480" cy="487680"/>
          </a:xfrm>
          <a:custGeom>
            <a:avLst/>
            <a:gdLst/>
            <a:ahLst/>
            <a:cxnLst/>
            <a:rect l="l" t="t" r="r" b="b"/>
            <a:pathLst>
              <a:path w="1046479" h="487680">
                <a:moveTo>
                  <a:pt x="0" y="0"/>
                </a:moveTo>
                <a:lnTo>
                  <a:pt x="1046480" y="487679"/>
                </a:lnTo>
              </a:path>
            </a:pathLst>
          </a:custGeom>
          <a:ln w="38100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4987290" y="2566670"/>
            <a:ext cx="127000" cy="104139"/>
          </a:xfrm>
          <a:custGeom>
            <a:avLst/>
            <a:gdLst/>
            <a:ahLst/>
            <a:cxnLst/>
            <a:rect l="l" t="t" r="r" b="b"/>
            <a:pathLst>
              <a:path w="127000" h="104139">
                <a:moveTo>
                  <a:pt x="48260" y="0"/>
                </a:moveTo>
                <a:lnTo>
                  <a:pt x="0" y="104139"/>
                </a:lnTo>
                <a:lnTo>
                  <a:pt x="127000" y="100329"/>
                </a:lnTo>
                <a:lnTo>
                  <a:pt x="48260" y="0"/>
                </a:lnTo>
                <a:close/>
              </a:path>
            </a:pathLst>
          </a:custGeom>
          <a:solidFill>
            <a:srgbClr val="0000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3971290" y="2133600"/>
            <a:ext cx="257810" cy="514350"/>
          </a:xfrm>
          <a:custGeom>
            <a:avLst/>
            <a:gdLst/>
            <a:ahLst/>
            <a:cxnLst/>
            <a:rect l="l" t="t" r="r" b="b"/>
            <a:pathLst>
              <a:path w="257810" h="514350">
                <a:moveTo>
                  <a:pt x="0" y="0"/>
                </a:moveTo>
                <a:lnTo>
                  <a:pt x="257810" y="514350"/>
                </a:lnTo>
              </a:path>
            </a:pathLst>
          </a:custGeom>
          <a:ln w="38100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4174490" y="2614929"/>
            <a:ext cx="102870" cy="128270"/>
          </a:xfrm>
          <a:custGeom>
            <a:avLst/>
            <a:gdLst/>
            <a:ahLst/>
            <a:cxnLst/>
            <a:rect l="l" t="t" r="r" b="b"/>
            <a:pathLst>
              <a:path w="102870" h="128269">
                <a:moveTo>
                  <a:pt x="102870" y="0"/>
                </a:moveTo>
                <a:lnTo>
                  <a:pt x="0" y="52070"/>
                </a:lnTo>
                <a:lnTo>
                  <a:pt x="102870" y="128270"/>
                </a:lnTo>
                <a:lnTo>
                  <a:pt x="102870" y="0"/>
                </a:lnTo>
                <a:close/>
              </a:path>
            </a:pathLst>
          </a:custGeom>
          <a:solidFill>
            <a:srgbClr val="0000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2922270" y="2133600"/>
            <a:ext cx="1049020" cy="558800"/>
          </a:xfrm>
          <a:custGeom>
            <a:avLst/>
            <a:gdLst/>
            <a:ahLst/>
            <a:cxnLst/>
            <a:rect l="l" t="t" r="r" b="b"/>
            <a:pathLst>
              <a:path w="1049020" h="558800">
                <a:moveTo>
                  <a:pt x="1049020" y="0"/>
                </a:moveTo>
                <a:lnTo>
                  <a:pt x="0" y="558800"/>
                </a:lnTo>
              </a:path>
            </a:pathLst>
          </a:custGeom>
          <a:ln w="38100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2828289" y="2639060"/>
            <a:ext cx="128270" cy="104139"/>
          </a:xfrm>
          <a:custGeom>
            <a:avLst/>
            <a:gdLst/>
            <a:ahLst/>
            <a:cxnLst/>
            <a:rect l="l" t="t" r="r" b="b"/>
            <a:pathLst>
              <a:path w="128269" h="104139">
                <a:moveTo>
                  <a:pt x="74930" y="0"/>
                </a:moveTo>
                <a:lnTo>
                  <a:pt x="0" y="104139"/>
                </a:lnTo>
                <a:lnTo>
                  <a:pt x="128270" y="100329"/>
                </a:lnTo>
                <a:lnTo>
                  <a:pt x="74930" y="0"/>
                </a:lnTo>
                <a:close/>
              </a:path>
            </a:pathLst>
          </a:custGeom>
          <a:solidFill>
            <a:srgbClr val="0000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2288539" y="3124200"/>
            <a:ext cx="388620" cy="452120"/>
          </a:xfrm>
          <a:custGeom>
            <a:avLst/>
            <a:gdLst/>
            <a:ahLst/>
            <a:cxnLst/>
            <a:rect l="l" t="t" r="r" b="b"/>
            <a:pathLst>
              <a:path w="388619" h="452120">
                <a:moveTo>
                  <a:pt x="388620" y="0"/>
                </a:moveTo>
                <a:lnTo>
                  <a:pt x="0" y="452120"/>
                </a:lnTo>
              </a:path>
            </a:pathLst>
          </a:custGeom>
          <a:ln w="38100">
            <a:solidFill>
              <a:srgbClr val="9898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2219960" y="3533140"/>
            <a:ext cx="118110" cy="124460"/>
          </a:xfrm>
          <a:custGeom>
            <a:avLst/>
            <a:gdLst/>
            <a:ahLst/>
            <a:cxnLst/>
            <a:rect l="l" t="t" r="r" b="b"/>
            <a:pathLst>
              <a:path w="118110" h="124460">
                <a:moveTo>
                  <a:pt x="30479" y="0"/>
                </a:moveTo>
                <a:lnTo>
                  <a:pt x="0" y="124460"/>
                </a:lnTo>
                <a:lnTo>
                  <a:pt x="118109" y="74930"/>
                </a:lnTo>
                <a:lnTo>
                  <a:pt x="30479" y="0"/>
                </a:lnTo>
                <a:close/>
              </a:path>
            </a:pathLst>
          </a:custGeom>
          <a:solidFill>
            <a:srgbClr val="9898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2752089" y="3124200"/>
            <a:ext cx="186690" cy="435609"/>
          </a:xfrm>
          <a:custGeom>
            <a:avLst/>
            <a:gdLst/>
            <a:ahLst/>
            <a:cxnLst/>
            <a:rect l="l" t="t" r="r" b="b"/>
            <a:pathLst>
              <a:path w="186689" h="435610">
                <a:moveTo>
                  <a:pt x="0" y="0"/>
                </a:moveTo>
                <a:lnTo>
                  <a:pt x="186690" y="435610"/>
                </a:lnTo>
              </a:path>
            </a:pathLst>
          </a:custGeom>
          <a:ln w="38099">
            <a:solidFill>
              <a:srgbClr val="9898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2884170" y="3529329"/>
            <a:ext cx="104139" cy="128270"/>
          </a:xfrm>
          <a:custGeom>
            <a:avLst/>
            <a:gdLst/>
            <a:ahLst/>
            <a:cxnLst/>
            <a:rect l="l" t="t" r="r" b="b"/>
            <a:pathLst>
              <a:path w="104139" h="128270">
                <a:moveTo>
                  <a:pt x="104140" y="0"/>
                </a:moveTo>
                <a:lnTo>
                  <a:pt x="0" y="45720"/>
                </a:lnTo>
                <a:lnTo>
                  <a:pt x="96519" y="128270"/>
                </a:lnTo>
                <a:lnTo>
                  <a:pt x="104140" y="0"/>
                </a:lnTo>
                <a:close/>
              </a:path>
            </a:pathLst>
          </a:custGeom>
          <a:solidFill>
            <a:srgbClr val="9898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871979" y="4038600"/>
            <a:ext cx="251460" cy="440690"/>
          </a:xfrm>
          <a:custGeom>
            <a:avLst/>
            <a:gdLst/>
            <a:ahLst/>
            <a:cxnLst/>
            <a:rect l="l" t="t" r="r" b="b"/>
            <a:pathLst>
              <a:path w="251460" h="440689">
                <a:moveTo>
                  <a:pt x="251459" y="0"/>
                </a:moveTo>
                <a:lnTo>
                  <a:pt x="0" y="440689"/>
                </a:lnTo>
              </a:path>
            </a:pathLst>
          </a:custGeom>
          <a:ln w="38100">
            <a:solidFill>
              <a:srgbClr val="0098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819910" y="4443729"/>
            <a:ext cx="106680" cy="128270"/>
          </a:xfrm>
          <a:custGeom>
            <a:avLst/>
            <a:gdLst/>
            <a:ahLst/>
            <a:cxnLst/>
            <a:rect l="l" t="t" r="r" b="b"/>
            <a:pathLst>
              <a:path w="106680" h="128270">
                <a:moveTo>
                  <a:pt x="6350" y="0"/>
                </a:moveTo>
                <a:lnTo>
                  <a:pt x="0" y="128270"/>
                </a:lnTo>
                <a:lnTo>
                  <a:pt x="106679" y="57150"/>
                </a:lnTo>
                <a:lnTo>
                  <a:pt x="6350" y="0"/>
                </a:lnTo>
                <a:close/>
              </a:path>
            </a:pathLst>
          </a:custGeom>
          <a:solidFill>
            <a:srgbClr val="0098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2123439" y="4038600"/>
            <a:ext cx="186690" cy="435609"/>
          </a:xfrm>
          <a:custGeom>
            <a:avLst/>
            <a:gdLst/>
            <a:ahLst/>
            <a:cxnLst/>
            <a:rect l="l" t="t" r="r" b="b"/>
            <a:pathLst>
              <a:path w="186689" h="435610">
                <a:moveTo>
                  <a:pt x="0" y="0"/>
                </a:moveTo>
                <a:lnTo>
                  <a:pt x="186690" y="435610"/>
                </a:lnTo>
              </a:path>
            </a:pathLst>
          </a:custGeom>
          <a:ln w="38099">
            <a:solidFill>
              <a:srgbClr val="0098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2255520" y="4443729"/>
            <a:ext cx="104139" cy="128270"/>
          </a:xfrm>
          <a:custGeom>
            <a:avLst/>
            <a:gdLst/>
            <a:ahLst/>
            <a:cxnLst/>
            <a:rect l="l" t="t" r="r" b="b"/>
            <a:pathLst>
              <a:path w="104139" h="128270">
                <a:moveTo>
                  <a:pt x="104140" y="0"/>
                </a:moveTo>
                <a:lnTo>
                  <a:pt x="0" y="45720"/>
                </a:lnTo>
                <a:lnTo>
                  <a:pt x="96519" y="128270"/>
                </a:lnTo>
                <a:lnTo>
                  <a:pt x="104140" y="0"/>
                </a:lnTo>
                <a:close/>
              </a:path>
            </a:pathLst>
          </a:custGeom>
          <a:solidFill>
            <a:srgbClr val="0098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2429510" y="4876800"/>
            <a:ext cx="121920" cy="430530"/>
          </a:xfrm>
          <a:custGeom>
            <a:avLst/>
            <a:gdLst/>
            <a:ahLst/>
            <a:cxnLst/>
            <a:rect l="l" t="t" r="r" b="b"/>
            <a:pathLst>
              <a:path w="121919" h="430529">
                <a:moveTo>
                  <a:pt x="0" y="0"/>
                </a:moveTo>
                <a:lnTo>
                  <a:pt x="121919" y="430530"/>
                </a:lnTo>
              </a:path>
            </a:pathLst>
          </a:custGeom>
          <a:ln w="38100">
            <a:solidFill>
              <a:srgbClr val="0098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2494279" y="5284470"/>
            <a:ext cx="110489" cy="125730"/>
          </a:xfrm>
          <a:custGeom>
            <a:avLst/>
            <a:gdLst/>
            <a:ahLst/>
            <a:cxnLst/>
            <a:rect l="l" t="t" r="r" b="b"/>
            <a:pathLst>
              <a:path w="110489" h="125729">
                <a:moveTo>
                  <a:pt x="110489" y="0"/>
                </a:moveTo>
                <a:lnTo>
                  <a:pt x="0" y="31749"/>
                </a:lnTo>
                <a:lnTo>
                  <a:pt x="86359" y="125729"/>
                </a:lnTo>
                <a:lnTo>
                  <a:pt x="110489" y="0"/>
                </a:lnTo>
                <a:close/>
              </a:path>
            </a:pathLst>
          </a:custGeom>
          <a:solidFill>
            <a:srgbClr val="0098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2122170" y="4876800"/>
            <a:ext cx="181610" cy="361950"/>
          </a:xfrm>
          <a:custGeom>
            <a:avLst/>
            <a:gdLst/>
            <a:ahLst/>
            <a:cxnLst/>
            <a:rect l="l" t="t" r="r" b="b"/>
            <a:pathLst>
              <a:path w="181610" h="361950">
                <a:moveTo>
                  <a:pt x="181610" y="0"/>
                </a:moveTo>
                <a:lnTo>
                  <a:pt x="0" y="361950"/>
                </a:lnTo>
              </a:path>
            </a:pathLst>
          </a:custGeom>
          <a:ln w="38100">
            <a:solidFill>
              <a:srgbClr val="9898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2075179" y="5205729"/>
            <a:ext cx="101600" cy="128270"/>
          </a:xfrm>
          <a:custGeom>
            <a:avLst/>
            <a:gdLst/>
            <a:ahLst/>
            <a:cxnLst/>
            <a:rect l="l" t="t" r="r" b="b"/>
            <a:pathLst>
              <a:path w="101600" h="128270">
                <a:moveTo>
                  <a:pt x="0" y="0"/>
                </a:moveTo>
                <a:lnTo>
                  <a:pt x="0" y="128270"/>
                </a:lnTo>
                <a:lnTo>
                  <a:pt x="101600" y="52070"/>
                </a:lnTo>
                <a:lnTo>
                  <a:pt x="0" y="0"/>
                </a:lnTo>
                <a:close/>
              </a:path>
            </a:pathLst>
          </a:custGeom>
          <a:solidFill>
            <a:srgbClr val="9898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4428490" y="3124200"/>
            <a:ext cx="105410" cy="209550"/>
          </a:xfrm>
          <a:custGeom>
            <a:avLst/>
            <a:gdLst/>
            <a:ahLst/>
            <a:cxnLst/>
            <a:rect l="l" t="t" r="r" b="b"/>
            <a:pathLst>
              <a:path w="105410" h="209550">
                <a:moveTo>
                  <a:pt x="0" y="0"/>
                </a:moveTo>
                <a:lnTo>
                  <a:pt x="105410" y="209550"/>
                </a:lnTo>
              </a:path>
            </a:pathLst>
          </a:custGeom>
          <a:ln w="38100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4479290" y="3300729"/>
            <a:ext cx="101600" cy="128270"/>
          </a:xfrm>
          <a:custGeom>
            <a:avLst/>
            <a:gdLst/>
            <a:ahLst/>
            <a:cxnLst/>
            <a:rect l="l" t="t" r="r" b="b"/>
            <a:pathLst>
              <a:path w="101600" h="128270">
                <a:moveTo>
                  <a:pt x="101600" y="0"/>
                </a:moveTo>
                <a:lnTo>
                  <a:pt x="0" y="52070"/>
                </a:lnTo>
                <a:lnTo>
                  <a:pt x="101600" y="128270"/>
                </a:lnTo>
                <a:lnTo>
                  <a:pt x="101600" y="0"/>
                </a:lnTo>
                <a:close/>
              </a:path>
            </a:pathLst>
          </a:custGeom>
          <a:solidFill>
            <a:srgbClr val="0000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4428777" y="3429000"/>
            <a:ext cx="304165" cy="304800"/>
          </a:xfrm>
          <a:custGeom>
            <a:avLst/>
            <a:gdLst/>
            <a:ahLst/>
            <a:cxnLst/>
            <a:rect l="l" t="t" r="r" b="b"/>
            <a:pathLst>
              <a:path w="304164" h="304800">
                <a:moveTo>
                  <a:pt x="152112" y="0"/>
                </a:moveTo>
                <a:lnTo>
                  <a:pt x="102680" y="7776"/>
                </a:lnTo>
                <a:lnTo>
                  <a:pt x="66368" y="25684"/>
                </a:lnTo>
                <a:lnTo>
                  <a:pt x="36633" y="52833"/>
                </a:lnTo>
                <a:lnTo>
                  <a:pt x="14857" y="88143"/>
                </a:lnTo>
                <a:lnTo>
                  <a:pt x="2420" y="130538"/>
                </a:lnTo>
                <a:lnTo>
                  <a:pt x="0" y="162205"/>
                </a:lnTo>
                <a:lnTo>
                  <a:pt x="1463" y="176368"/>
                </a:lnTo>
                <a:lnTo>
                  <a:pt x="12950" y="215809"/>
                </a:lnTo>
                <a:lnTo>
                  <a:pt x="34310" y="249628"/>
                </a:lnTo>
                <a:lnTo>
                  <a:pt x="64555" y="276470"/>
                </a:lnTo>
                <a:lnTo>
                  <a:pt x="102696" y="294982"/>
                </a:lnTo>
                <a:lnTo>
                  <a:pt x="147744" y="303810"/>
                </a:lnTo>
                <a:lnTo>
                  <a:pt x="164124" y="304367"/>
                </a:lnTo>
                <a:lnTo>
                  <a:pt x="178091" y="302733"/>
                </a:lnTo>
                <a:lnTo>
                  <a:pt x="216958" y="290853"/>
                </a:lnTo>
                <a:lnTo>
                  <a:pt x="250241" y="269195"/>
                </a:lnTo>
                <a:lnTo>
                  <a:pt x="276618" y="238647"/>
                </a:lnTo>
                <a:lnTo>
                  <a:pt x="294766" y="200099"/>
                </a:lnTo>
                <a:lnTo>
                  <a:pt x="303360" y="154438"/>
                </a:lnTo>
                <a:lnTo>
                  <a:pt x="303873" y="137790"/>
                </a:lnTo>
                <a:lnTo>
                  <a:pt x="301913" y="123210"/>
                </a:lnTo>
                <a:lnTo>
                  <a:pt x="288665" y="82895"/>
                </a:lnTo>
                <a:lnTo>
                  <a:pt x="265546" y="48901"/>
                </a:lnTo>
                <a:lnTo>
                  <a:pt x="234070" y="22744"/>
                </a:lnTo>
                <a:lnTo>
                  <a:pt x="195754" y="5938"/>
                </a:lnTo>
                <a:lnTo>
                  <a:pt x="152112" y="0"/>
                </a:lnTo>
                <a:close/>
              </a:path>
            </a:pathLst>
          </a:custGeom>
          <a:solidFill>
            <a:srgbClr val="0000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4428777" y="3429000"/>
            <a:ext cx="304165" cy="304800"/>
          </a:xfrm>
          <a:custGeom>
            <a:avLst/>
            <a:gdLst/>
            <a:ahLst/>
            <a:cxnLst/>
            <a:rect l="l" t="t" r="r" b="b"/>
            <a:pathLst>
              <a:path w="304164" h="304800">
                <a:moveTo>
                  <a:pt x="152112" y="0"/>
                </a:moveTo>
                <a:lnTo>
                  <a:pt x="195754" y="5938"/>
                </a:lnTo>
                <a:lnTo>
                  <a:pt x="234070" y="22744"/>
                </a:lnTo>
                <a:lnTo>
                  <a:pt x="265546" y="48901"/>
                </a:lnTo>
                <a:lnTo>
                  <a:pt x="288665" y="82895"/>
                </a:lnTo>
                <a:lnTo>
                  <a:pt x="301913" y="123210"/>
                </a:lnTo>
                <a:lnTo>
                  <a:pt x="303873" y="137790"/>
                </a:lnTo>
                <a:lnTo>
                  <a:pt x="303360" y="154438"/>
                </a:lnTo>
                <a:lnTo>
                  <a:pt x="294766" y="200099"/>
                </a:lnTo>
                <a:lnTo>
                  <a:pt x="276618" y="238647"/>
                </a:lnTo>
                <a:lnTo>
                  <a:pt x="250241" y="269195"/>
                </a:lnTo>
                <a:lnTo>
                  <a:pt x="216958" y="290853"/>
                </a:lnTo>
                <a:lnTo>
                  <a:pt x="178091" y="302733"/>
                </a:lnTo>
                <a:lnTo>
                  <a:pt x="164124" y="304367"/>
                </a:lnTo>
                <a:lnTo>
                  <a:pt x="147744" y="303810"/>
                </a:lnTo>
                <a:lnTo>
                  <a:pt x="102696" y="294982"/>
                </a:lnTo>
                <a:lnTo>
                  <a:pt x="64555" y="276470"/>
                </a:lnTo>
                <a:lnTo>
                  <a:pt x="34310" y="249628"/>
                </a:lnTo>
                <a:lnTo>
                  <a:pt x="12950" y="215809"/>
                </a:lnTo>
                <a:lnTo>
                  <a:pt x="1463" y="176368"/>
                </a:lnTo>
                <a:lnTo>
                  <a:pt x="0" y="162205"/>
                </a:lnTo>
                <a:lnTo>
                  <a:pt x="589" y="146058"/>
                </a:lnTo>
                <a:lnTo>
                  <a:pt x="9605" y="101541"/>
                </a:lnTo>
                <a:lnTo>
                  <a:pt x="28422" y="63749"/>
                </a:lnTo>
                <a:lnTo>
                  <a:pt x="55657" y="33760"/>
                </a:lnTo>
                <a:lnTo>
                  <a:pt x="89930" y="12652"/>
                </a:lnTo>
                <a:lnTo>
                  <a:pt x="129860" y="1503"/>
                </a:lnTo>
                <a:lnTo>
                  <a:pt x="152112" y="0"/>
                </a:lnTo>
                <a:close/>
              </a:path>
            </a:pathLst>
          </a:custGeom>
          <a:ln w="9344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4428490" y="3429000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9344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4734559" y="3733800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9344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4657090" y="3657600"/>
            <a:ext cx="393700" cy="524510"/>
          </a:xfrm>
          <a:custGeom>
            <a:avLst/>
            <a:gdLst/>
            <a:ahLst/>
            <a:cxnLst/>
            <a:rect l="l" t="t" r="r" b="b"/>
            <a:pathLst>
              <a:path w="393700" h="524510">
                <a:moveTo>
                  <a:pt x="0" y="0"/>
                </a:moveTo>
                <a:lnTo>
                  <a:pt x="393700" y="524510"/>
                </a:lnTo>
              </a:path>
            </a:pathLst>
          </a:custGeom>
          <a:ln w="38100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4999990" y="4141470"/>
            <a:ext cx="114300" cy="125730"/>
          </a:xfrm>
          <a:custGeom>
            <a:avLst/>
            <a:gdLst/>
            <a:ahLst/>
            <a:cxnLst/>
            <a:rect l="l" t="t" r="r" b="b"/>
            <a:pathLst>
              <a:path w="114300" h="125729">
                <a:moveTo>
                  <a:pt x="91439" y="0"/>
                </a:moveTo>
                <a:lnTo>
                  <a:pt x="0" y="68579"/>
                </a:lnTo>
                <a:lnTo>
                  <a:pt x="114300" y="125729"/>
                </a:lnTo>
                <a:lnTo>
                  <a:pt x="91439" y="0"/>
                </a:lnTo>
                <a:close/>
              </a:path>
            </a:pathLst>
          </a:custGeom>
          <a:solidFill>
            <a:srgbClr val="0000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4527550" y="3657600"/>
            <a:ext cx="129539" cy="581660"/>
          </a:xfrm>
          <a:custGeom>
            <a:avLst/>
            <a:gdLst/>
            <a:ahLst/>
            <a:cxnLst/>
            <a:rect l="l" t="t" r="r" b="b"/>
            <a:pathLst>
              <a:path w="129539" h="581660">
                <a:moveTo>
                  <a:pt x="129539" y="0"/>
                </a:moveTo>
                <a:lnTo>
                  <a:pt x="0" y="581660"/>
                </a:lnTo>
              </a:path>
            </a:pathLst>
          </a:custGeom>
          <a:ln w="38100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4474209" y="4218940"/>
            <a:ext cx="111760" cy="124460"/>
          </a:xfrm>
          <a:custGeom>
            <a:avLst/>
            <a:gdLst/>
            <a:ahLst/>
            <a:cxnLst/>
            <a:rect l="l" t="t" r="r" b="b"/>
            <a:pathLst>
              <a:path w="111760" h="124460">
                <a:moveTo>
                  <a:pt x="0" y="0"/>
                </a:moveTo>
                <a:lnTo>
                  <a:pt x="30479" y="124460"/>
                </a:lnTo>
                <a:lnTo>
                  <a:pt x="111760" y="25400"/>
                </a:lnTo>
                <a:lnTo>
                  <a:pt x="0" y="0"/>
                </a:lnTo>
                <a:close/>
              </a:path>
            </a:pathLst>
          </a:custGeom>
          <a:solidFill>
            <a:srgbClr val="0000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3966209" y="3581400"/>
            <a:ext cx="462280" cy="200660"/>
          </a:xfrm>
          <a:custGeom>
            <a:avLst/>
            <a:gdLst/>
            <a:ahLst/>
            <a:cxnLst/>
            <a:rect l="l" t="t" r="r" b="b"/>
            <a:pathLst>
              <a:path w="462279" h="200660">
                <a:moveTo>
                  <a:pt x="462279" y="0"/>
                </a:moveTo>
                <a:lnTo>
                  <a:pt x="0" y="200660"/>
                </a:lnTo>
              </a:path>
            </a:pathLst>
          </a:custGeom>
          <a:ln w="38100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3868420" y="3726179"/>
            <a:ext cx="127000" cy="105410"/>
          </a:xfrm>
          <a:custGeom>
            <a:avLst/>
            <a:gdLst/>
            <a:ahLst/>
            <a:cxnLst/>
            <a:rect l="l" t="t" r="r" b="b"/>
            <a:pathLst>
              <a:path w="127000" h="105410">
                <a:moveTo>
                  <a:pt x="82550" y="0"/>
                </a:moveTo>
                <a:lnTo>
                  <a:pt x="0" y="97790"/>
                </a:lnTo>
                <a:lnTo>
                  <a:pt x="127000" y="105410"/>
                </a:lnTo>
                <a:lnTo>
                  <a:pt x="82550" y="0"/>
                </a:lnTo>
                <a:close/>
              </a:path>
            </a:pathLst>
          </a:custGeom>
          <a:solidFill>
            <a:srgbClr val="0000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5420359" y="4495800"/>
            <a:ext cx="885190" cy="204470"/>
          </a:xfrm>
          <a:custGeom>
            <a:avLst/>
            <a:gdLst/>
            <a:ahLst/>
            <a:cxnLst/>
            <a:rect l="l" t="t" r="r" b="b"/>
            <a:pathLst>
              <a:path w="885189" h="204470">
                <a:moveTo>
                  <a:pt x="0" y="0"/>
                </a:moveTo>
                <a:lnTo>
                  <a:pt x="885189" y="204469"/>
                </a:lnTo>
              </a:path>
            </a:pathLst>
          </a:custGeom>
          <a:ln w="38100">
            <a:solidFill>
              <a:srgbClr val="FF33C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6285229" y="4643120"/>
            <a:ext cx="124460" cy="110489"/>
          </a:xfrm>
          <a:custGeom>
            <a:avLst/>
            <a:gdLst/>
            <a:ahLst/>
            <a:cxnLst/>
            <a:rect l="l" t="t" r="r" b="b"/>
            <a:pathLst>
              <a:path w="124460" h="110489">
                <a:moveTo>
                  <a:pt x="26670" y="0"/>
                </a:moveTo>
                <a:lnTo>
                  <a:pt x="0" y="110489"/>
                </a:lnTo>
                <a:lnTo>
                  <a:pt x="124460" y="81279"/>
                </a:lnTo>
                <a:lnTo>
                  <a:pt x="26670" y="0"/>
                </a:lnTo>
                <a:close/>
              </a:path>
            </a:pathLst>
          </a:custGeom>
          <a:solidFill>
            <a:srgbClr val="FF33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5420359" y="4495800"/>
            <a:ext cx="8890" cy="36830"/>
          </a:xfrm>
          <a:custGeom>
            <a:avLst/>
            <a:gdLst/>
            <a:ahLst/>
            <a:cxnLst/>
            <a:rect l="l" t="t" r="r" b="b"/>
            <a:pathLst>
              <a:path w="8889" h="36829">
                <a:moveTo>
                  <a:pt x="0" y="0"/>
                </a:moveTo>
                <a:lnTo>
                  <a:pt x="8889" y="36830"/>
                </a:lnTo>
              </a:path>
            </a:pathLst>
          </a:custGeom>
          <a:ln w="38100">
            <a:solidFill>
              <a:srgbClr val="FF98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5439409" y="4568190"/>
            <a:ext cx="10160" cy="36830"/>
          </a:xfrm>
          <a:custGeom>
            <a:avLst/>
            <a:gdLst/>
            <a:ahLst/>
            <a:cxnLst/>
            <a:rect l="l" t="t" r="r" b="b"/>
            <a:pathLst>
              <a:path w="10160" h="36829">
                <a:moveTo>
                  <a:pt x="0" y="0"/>
                </a:moveTo>
                <a:lnTo>
                  <a:pt x="10160" y="36830"/>
                </a:lnTo>
              </a:path>
            </a:pathLst>
          </a:custGeom>
          <a:ln w="38099">
            <a:solidFill>
              <a:srgbClr val="FF98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5458459" y="4641850"/>
            <a:ext cx="10160" cy="36830"/>
          </a:xfrm>
          <a:custGeom>
            <a:avLst/>
            <a:gdLst/>
            <a:ahLst/>
            <a:cxnLst/>
            <a:rect l="l" t="t" r="r" b="b"/>
            <a:pathLst>
              <a:path w="10160" h="36829">
                <a:moveTo>
                  <a:pt x="0" y="0"/>
                </a:moveTo>
                <a:lnTo>
                  <a:pt x="10160" y="36830"/>
                </a:lnTo>
              </a:path>
            </a:pathLst>
          </a:custGeom>
          <a:ln w="38099">
            <a:solidFill>
              <a:srgbClr val="FF98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5478779" y="4715509"/>
            <a:ext cx="8890" cy="35560"/>
          </a:xfrm>
          <a:custGeom>
            <a:avLst/>
            <a:gdLst/>
            <a:ahLst/>
            <a:cxnLst/>
            <a:rect l="l" t="t" r="r" b="b"/>
            <a:pathLst>
              <a:path w="8889" h="35560">
                <a:moveTo>
                  <a:pt x="0" y="0"/>
                </a:moveTo>
                <a:lnTo>
                  <a:pt x="8890" y="35559"/>
                </a:lnTo>
              </a:path>
            </a:pathLst>
          </a:custGeom>
          <a:ln w="38100">
            <a:solidFill>
              <a:srgbClr val="FF98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5497829" y="4787900"/>
            <a:ext cx="10160" cy="36830"/>
          </a:xfrm>
          <a:custGeom>
            <a:avLst/>
            <a:gdLst/>
            <a:ahLst/>
            <a:cxnLst/>
            <a:rect l="l" t="t" r="r" b="b"/>
            <a:pathLst>
              <a:path w="10160" h="36829">
                <a:moveTo>
                  <a:pt x="0" y="0"/>
                </a:moveTo>
                <a:lnTo>
                  <a:pt x="10160" y="36830"/>
                </a:lnTo>
              </a:path>
            </a:pathLst>
          </a:custGeom>
          <a:ln w="38099">
            <a:solidFill>
              <a:srgbClr val="FF98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5518150" y="4860290"/>
            <a:ext cx="8890" cy="36830"/>
          </a:xfrm>
          <a:custGeom>
            <a:avLst/>
            <a:gdLst/>
            <a:ahLst/>
            <a:cxnLst/>
            <a:rect l="l" t="t" r="r" b="b"/>
            <a:pathLst>
              <a:path w="8889" h="36829">
                <a:moveTo>
                  <a:pt x="0" y="0"/>
                </a:moveTo>
                <a:lnTo>
                  <a:pt x="8889" y="36830"/>
                </a:lnTo>
              </a:path>
            </a:pathLst>
          </a:custGeom>
          <a:ln w="38100">
            <a:solidFill>
              <a:srgbClr val="FF98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5477509" y="4903470"/>
            <a:ext cx="110489" cy="125730"/>
          </a:xfrm>
          <a:custGeom>
            <a:avLst/>
            <a:gdLst/>
            <a:ahLst/>
            <a:cxnLst/>
            <a:rect l="l" t="t" r="r" b="b"/>
            <a:pathLst>
              <a:path w="110489" h="125729">
                <a:moveTo>
                  <a:pt x="110489" y="0"/>
                </a:moveTo>
                <a:lnTo>
                  <a:pt x="0" y="30479"/>
                </a:lnTo>
                <a:lnTo>
                  <a:pt x="85089" y="125729"/>
                </a:lnTo>
                <a:lnTo>
                  <a:pt x="110489" y="0"/>
                </a:lnTo>
                <a:close/>
              </a:path>
            </a:pathLst>
          </a:custGeom>
          <a:solidFill>
            <a:srgbClr val="FF98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 txBox="1"/>
          <p:nvPr/>
        </p:nvSpPr>
        <p:spPr>
          <a:xfrm>
            <a:off x="73660" y="1607902"/>
            <a:ext cx="6353175" cy="584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0" spc="-20" dirty="0">
                <a:solidFill>
                  <a:srgbClr val="CCFFFF"/>
                </a:solidFill>
                <a:latin typeface="Liberation Serif"/>
                <a:cs typeface="Liberation Serif"/>
              </a:rPr>
              <a:t>E</a:t>
            </a:r>
            <a:r>
              <a:rPr sz="2000" spc="-10" dirty="0">
                <a:solidFill>
                  <a:srgbClr val="CCFFFF"/>
                </a:solidFill>
                <a:latin typeface="Liberation Serif"/>
                <a:cs typeface="Liberation Serif"/>
              </a:rPr>
              <a:t>a</a:t>
            </a:r>
            <a:r>
              <a:rPr sz="2000" dirty="0">
                <a:solidFill>
                  <a:srgbClr val="CCFFFF"/>
                </a:solidFill>
                <a:latin typeface="Liberation Serif"/>
                <a:cs typeface="Liberation Serif"/>
              </a:rPr>
              <a:t>r</a:t>
            </a:r>
            <a:r>
              <a:rPr sz="2000" spc="-20" dirty="0">
                <a:solidFill>
                  <a:srgbClr val="CCFFFF"/>
                </a:solidFill>
                <a:latin typeface="Liberation Serif"/>
                <a:cs typeface="Liberation Serif"/>
              </a:rPr>
              <a:t>t</a:t>
            </a:r>
            <a:r>
              <a:rPr sz="2000" spc="5" dirty="0">
                <a:solidFill>
                  <a:srgbClr val="CCFFFF"/>
                </a:solidFill>
                <a:latin typeface="Liberation Serif"/>
                <a:cs typeface="Liberation Serif"/>
              </a:rPr>
              <a:t>h</a:t>
            </a:r>
            <a:r>
              <a:rPr sz="2000" dirty="0">
                <a:solidFill>
                  <a:srgbClr val="CCFFFF"/>
                </a:solidFill>
                <a:latin typeface="Liberation Serif"/>
                <a:cs typeface="Liberation Serif"/>
              </a:rPr>
              <a:t>’s</a:t>
            </a:r>
            <a:r>
              <a:rPr sz="2000" spc="5" dirty="0">
                <a:solidFill>
                  <a:srgbClr val="CCFFFF"/>
                </a:solidFill>
                <a:latin typeface="Liberation Serif"/>
                <a:cs typeface="Liberation Serif"/>
              </a:rPr>
              <a:t> </a:t>
            </a:r>
            <a:r>
              <a:rPr sz="2000" spc="-10" dirty="0">
                <a:solidFill>
                  <a:srgbClr val="CCFFFF"/>
                </a:solidFill>
                <a:latin typeface="Liberation Serif"/>
                <a:cs typeface="Liberation Serif"/>
              </a:rPr>
              <a:t>a</a:t>
            </a:r>
            <a:r>
              <a:rPr sz="2000" spc="-20" dirty="0">
                <a:solidFill>
                  <a:srgbClr val="CCFFFF"/>
                </a:solidFill>
                <a:latin typeface="Liberation Serif"/>
                <a:cs typeface="Liberation Serif"/>
              </a:rPr>
              <a:t>tm</a:t>
            </a:r>
            <a:r>
              <a:rPr sz="2000" dirty="0">
                <a:solidFill>
                  <a:srgbClr val="CCFFFF"/>
                </a:solidFill>
                <a:latin typeface="Liberation Serif"/>
                <a:cs typeface="Liberation Serif"/>
              </a:rPr>
              <a:t>o</a:t>
            </a:r>
            <a:r>
              <a:rPr sz="2000" spc="5" dirty="0">
                <a:solidFill>
                  <a:srgbClr val="CCFFFF"/>
                </a:solidFill>
                <a:latin typeface="Liberation Serif"/>
                <a:cs typeface="Liberation Serif"/>
              </a:rPr>
              <a:t>s</a:t>
            </a:r>
            <a:r>
              <a:rPr sz="2000" dirty="0">
                <a:solidFill>
                  <a:srgbClr val="CCFFFF"/>
                </a:solidFill>
                <a:latin typeface="Liberation Serif"/>
                <a:cs typeface="Liberation Serif"/>
              </a:rPr>
              <a:t>p</a:t>
            </a:r>
            <a:r>
              <a:rPr sz="2000" spc="5" dirty="0">
                <a:solidFill>
                  <a:srgbClr val="CCFFFF"/>
                </a:solidFill>
                <a:latin typeface="Liberation Serif"/>
                <a:cs typeface="Liberation Serif"/>
              </a:rPr>
              <a:t>h</a:t>
            </a:r>
            <a:r>
              <a:rPr sz="2000" spc="-10" dirty="0">
                <a:solidFill>
                  <a:srgbClr val="CCFFFF"/>
                </a:solidFill>
                <a:latin typeface="Liberation Serif"/>
                <a:cs typeface="Liberation Serif"/>
              </a:rPr>
              <a:t>e</a:t>
            </a:r>
            <a:r>
              <a:rPr sz="2000" dirty="0">
                <a:solidFill>
                  <a:srgbClr val="CCFFFF"/>
                </a:solidFill>
                <a:latin typeface="Liberation Serif"/>
                <a:cs typeface="Liberation Serif"/>
              </a:rPr>
              <a:t>r</a:t>
            </a:r>
            <a:r>
              <a:rPr sz="2000" spc="-10" dirty="0">
                <a:solidFill>
                  <a:srgbClr val="CCFFFF"/>
                </a:solidFill>
                <a:latin typeface="Liberation Serif"/>
                <a:cs typeface="Liberation Serif"/>
              </a:rPr>
              <a:t>e</a:t>
            </a:r>
            <a:endParaRPr sz="2000">
              <a:latin typeface="Liberation Serif"/>
              <a:cs typeface="Liberation Serif"/>
            </a:endParaRPr>
          </a:p>
          <a:p>
            <a:pPr marL="4127500">
              <a:lnSpc>
                <a:spcPct val="100000"/>
              </a:lnSpc>
            </a:pPr>
            <a:r>
              <a:rPr sz="2000" dirty="0">
                <a:solidFill>
                  <a:srgbClr val="000066"/>
                </a:solidFill>
                <a:latin typeface="Liberation Serif"/>
                <a:cs typeface="Liberation Serif"/>
              </a:rPr>
              <a:t>A</a:t>
            </a:r>
            <a:r>
              <a:rPr sz="2000" spc="-20" dirty="0">
                <a:solidFill>
                  <a:srgbClr val="000066"/>
                </a:solidFill>
                <a:latin typeface="Liberation Serif"/>
                <a:cs typeface="Liberation Serif"/>
              </a:rPr>
              <a:t>tm</a:t>
            </a:r>
            <a:r>
              <a:rPr sz="2000" spc="5" dirty="0">
                <a:solidFill>
                  <a:srgbClr val="000066"/>
                </a:solidFill>
                <a:latin typeface="Liberation Serif"/>
                <a:cs typeface="Liberation Serif"/>
              </a:rPr>
              <a:t>o</a:t>
            </a:r>
            <a:r>
              <a:rPr sz="2000" spc="-5" dirty="0">
                <a:solidFill>
                  <a:srgbClr val="000066"/>
                </a:solidFill>
                <a:latin typeface="Liberation Serif"/>
                <a:cs typeface="Liberation Serif"/>
              </a:rPr>
              <a:t>s</a:t>
            </a:r>
            <a:r>
              <a:rPr sz="2000" spc="5" dirty="0">
                <a:solidFill>
                  <a:srgbClr val="000066"/>
                </a:solidFill>
                <a:latin typeface="Liberation Serif"/>
                <a:cs typeface="Liberation Serif"/>
              </a:rPr>
              <a:t>p</a:t>
            </a:r>
            <a:r>
              <a:rPr sz="2000" spc="-10" dirty="0">
                <a:solidFill>
                  <a:srgbClr val="000066"/>
                </a:solidFill>
                <a:latin typeface="Liberation Serif"/>
                <a:cs typeface="Liberation Serif"/>
              </a:rPr>
              <a:t>he</a:t>
            </a:r>
            <a:r>
              <a:rPr sz="2000" spc="10" dirty="0">
                <a:solidFill>
                  <a:srgbClr val="000066"/>
                </a:solidFill>
                <a:latin typeface="Liberation Serif"/>
                <a:cs typeface="Liberation Serif"/>
              </a:rPr>
              <a:t>r</a:t>
            </a:r>
            <a:r>
              <a:rPr sz="2000" spc="-20" dirty="0">
                <a:solidFill>
                  <a:srgbClr val="000066"/>
                </a:solidFill>
                <a:latin typeface="Liberation Serif"/>
                <a:cs typeface="Liberation Serif"/>
              </a:rPr>
              <a:t>i</a:t>
            </a:r>
            <a:r>
              <a:rPr sz="2000" spc="-10" dirty="0">
                <a:solidFill>
                  <a:srgbClr val="000066"/>
                </a:solidFill>
                <a:latin typeface="Liberation Serif"/>
                <a:cs typeface="Liberation Serif"/>
              </a:rPr>
              <a:t>c</a:t>
            </a:r>
            <a:r>
              <a:rPr sz="2000" dirty="0">
                <a:solidFill>
                  <a:srgbClr val="000066"/>
                </a:solidFill>
                <a:latin typeface="Liberation Serif"/>
                <a:cs typeface="Liberation Serif"/>
              </a:rPr>
              <a:t> N</a:t>
            </a:r>
            <a:r>
              <a:rPr sz="2000" spc="5" dirty="0">
                <a:solidFill>
                  <a:srgbClr val="000066"/>
                </a:solidFill>
                <a:latin typeface="Liberation Serif"/>
                <a:cs typeface="Liberation Serif"/>
              </a:rPr>
              <a:t>u</a:t>
            </a:r>
            <a:r>
              <a:rPr sz="2000" spc="-10" dirty="0">
                <a:solidFill>
                  <a:srgbClr val="000066"/>
                </a:solidFill>
                <a:latin typeface="Liberation Serif"/>
                <a:cs typeface="Liberation Serif"/>
              </a:rPr>
              <a:t>c</a:t>
            </a:r>
            <a:r>
              <a:rPr sz="2000" spc="-20" dirty="0">
                <a:solidFill>
                  <a:srgbClr val="000066"/>
                </a:solidFill>
                <a:latin typeface="Liberation Serif"/>
                <a:cs typeface="Liberation Serif"/>
              </a:rPr>
              <a:t>l</a:t>
            </a:r>
            <a:r>
              <a:rPr sz="2000" spc="-10" dirty="0">
                <a:solidFill>
                  <a:srgbClr val="000066"/>
                </a:solidFill>
                <a:latin typeface="Liberation Serif"/>
                <a:cs typeface="Liberation Serif"/>
              </a:rPr>
              <a:t>e</a:t>
            </a:r>
            <a:r>
              <a:rPr sz="2000" spc="5" dirty="0">
                <a:solidFill>
                  <a:srgbClr val="000066"/>
                </a:solidFill>
                <a:latin typeface="Liberation Serif"/>
                <a:cs typeface="Liberation Serif"/>
              </a:rPr>
              <a:t>u</a:t>
            </a:r>
            <a:r>
              <a:rPr sz="2000" dirty="0">
                <a:solidFill>
                  <a:srgbClr val="000066"/>
                </a:solidFill>
                <a:latin typeface="Liberation Serif"/>
                <a:cs typeface="Liberation Serif"/>
              </a:rPr>
              <a:t>s</a:t>
            </a:r>
            <a:endParaRPr sz="2000">
              <a:latin typeface="Liberation Serif"/>
              <a:cs typeface="Liberation Serif"/>
            </a:endParaRPr>
          </a:p>
        </p:txBody>
      </p:sp>
      <p:sp>
        <p:nvSpPr>
          <p:cNvPr id="55" name="object 55"/>
          <p:cNvSpPr txBox="1"/>
          <p:nvPr/>
        </p:nvSpPr>
        <p:spPr>
          <a:xfrm>
            <a:off x="2597150" y="2725698"/>
            <a:ext cx="351790" cy="381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200" spc="330" baseline="-16865" dirty="0">
                <a:solidFill>
                  <a:srgbClr val="0000FF"/>
                </a:solidFill>
                <a:latin typeface="Symbol"/>
                <a:cs typeface="Symbol"/>
              </a:rPr>
              <a:t></a:t>
            </a:r>
            <a:r>
              <a:rPr sz="1600" b="1" spc="5" dirty="0">
                <a:solidFill>
                  <a:srgbClr val="0000FF"/>
                </a:solidFill>
                <a:latin typeface="Liberation Serif"/>
                <a:cs typeface="Liberation Serif"/>
              </a:rPr>
              <a:t>o</a:t>
            </a:r>
            <a:endParaRPr sz="1600">
              <a:latin typeface="Liberation Serif"/>
              <a:cs typeface="Liberation Serif"/>
            </a:endParaRPr>
          </a:p>
        </p:txBody>
      </p:sp>
      <p:sp>
        <p:nvSpPr>
          <p:cNvPr id="56" name="object 56"/>
          <p:cNvSpPr txBox="1"/>
          <p:nvPr/>
        </p:nvSpPr>
        <p:spPr>
          <a:xfrm>
            <a:off x="4192270" y="2702838"/>
            <a:ext cx="317500" cy="381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200" spc="330" baseline="-16865" dirty="0">
                <a:solidFill>
                  <a:srgbClr val="0000FF"/>
                </a:solidFill>
                <a:latin typeface="Symbol"/>
                <a:cs typeface="Symbol"/>
              </a:rPr>
              <a:t></a:t>
            </a:r>
            <a:r>
              <a:rPr sz="1600" b="1" spc="5" dirty="0">
                <a:solidFill>
                  <a:srgbClr val="0000FF"/>
                </a:solidFill>
                <a:latin typeface="Liberation Serif"/>
                <a:cs typeface="Liberation Serif"/>
              </a:rPr>
              <a:t>-</a:t>
            </a:r>
            <a:endParaRPr sz="1600">
              <a:latin typeface="Liberation Serif"/>
              <a:cs typeface="Liberation Serif"/>
            </a:endParaRPr>
          </a:p>
        </p:txBody>
      </p:sp>
      <p:sp>
        <p:nvSpPr>
          <p:cNvPr id="57" name="object 57"/>
          <p:cNvSpPr txBox="1"/>
          <p:nvPr/>
        </p:nvSpPr>
        <p:spPr>
          <a:xfrm>
            <a:off x="5049520" y="2612668"/>
            <a:ext cx="3989070" cy="6680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3279"/>
              </a:lnSpc>
            </a:pPr>
            <a:r>
              <a:rPr sz="4200" spc="330" baseline="3968" dirty="0">
                <a:solidFill>
                  <a:srgbClr val="0000FF"/>
                </a:solidFill>
                <a:latin typeface="Symbol"/>
                <a:cs typeface="Symbol"/>
              </a:rPr>
              <a:t></a:t>
            </a:r>
            <a:r>
              <a:rPr sz="2400" spc="7" baseline="36458" dirty="0">
                <a:solidFill>
                  <a:srgbClr val="0000FF"/>
                </a:solidFill>
                <a:latin typeface="Symbol"/>
                <a:cs typeface="Symbol"/>
              </a:rPr>
              <a:t></a:t>
            </a:r>
            <a:r>
              <a:rPr sz="2400" spc="-345" baseline="36458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1800" b="1" dirty="0">
                <a:solidFill>
                  <a:srgbClr val="FF0000"/>
                </a:solidFill>
                <a:latin typeface="Liberation Serif"/>
                <a:cs typeface="Liberation Serif"/>
              </a:rPr>
              <a:t>“</a:t>
            </a:r>
            <a:r>
              <a:rPr sz="2000" b="1" spc="5" dirty="0">
                <a:solidFill>
                  <a:srgbClr val="FF0000"/>
                </a:solidFill>
                <a:latin typeface="Liberation Serif"/>
                <a:cs typeface="Liberation Serif"/>
              </a:rPr>
              <a:t>S</a:t>
            </a:r>
            <a:r>
              <a:rPr sz="2000" b="1" spc="-10" dirty="0">
                <a:solidFill>
                  <a:srgbClr val="FF0000"/>
                </a:solidFill>
                <a:latin typeface="Liberation Serif"/>
                <a:cs typeface="Liberation Serif"/>
              </a:rPr>
              <a:t>e</a:t>
            </a:r>
            <a:r>
              <a:rPr sz="2000" b="1" spc="-20" dirty="0">
                <a:solidFill>
                  <a:srgbClr val="FF0000"/>
                </a:solidFill>
                <a:latin typeface="Liberation Serif"/>
                <a:cs typeface="Liberation Serif"/>
              </a:rPr>
              <a:t>c</a:t>
            </a:r>
            <a:r>
              <a:rPr sz="2000" b="1" spc="5" dirty="0">
                <a:solidFill>
                  <a:srgbClr val="FF0000"/>
                </a:solidFill>
                <a:latin typeface="Liberation Serif"/>
                <a:cs typeface="Liberation Serif"/>
              </a:rPr>
              <a:t>on</a:t>
            </a:r>
            <a:r>
              <a:rPr sz="2000" b="1" spc="-5" dirty="0">
                <a:solidFill>
                  <a:srgbClr val="FF0000"/>
                </a:solidFill>
                <a:latin typeface="Liberation Serif"/>
                <a:cs typeface="Liberation Serif"/>
              </a:rPr>
              <a:t>d</a:t>
            </a:r>
            <a:r>
              <a:rPr sz="2000" b="1" spc="5" dirty="0">
                <a:solidFill>
                  <a:srgbClr val="FF0000"/>
                </a:solidFill>
                <a:latin typeface="Liberation Serif"/>
                <a:cs typeface="Liberation Serif"/>
              </a:rPr>
              <a:t>a</a:t>
            </a:r>
            <a:r>
              <a:rPr sz="2000" b="1" spc="-10" dirty="0">
                <a:solidFill>
                  <a:srgbClr val="FF0000"/>
                </a:solidFill>
                <a:latin typeface="Liberation Serif"/>
                <a:cs typeface="Liberation Serif"/>
              </a:rPr>
              <a:t>r</a:t>
            </a:r>
            <a:r>
              <a:rPr sz="2000" b="1" spc="5" dirty="0">
                <a:solidFill>
                  <a:srgbClr val="FF0000"/>
                </a:solidFill>
                <a:latin typeface="Liberation Serif"/>
                <a:cs typeface="Liberation Serif"/>
              </a:rPr>
              <a:t>y</a:t>
            </a:r>
            <a:r>
              <a:rPr sz="2000" b="1" dirty="0">
                <a:solidFill>
                  <a:srgbClr val="FF0000"/>
                </a:solidFill>
                <a:latin typeface="Liberation Serif"/>
                <a:cs typeface="Liberation Serif"/>
              </a:rPr>
              <a:t>”</a:t>
            </a:r>
            <a:r>
              <a:rPr sz="2000" b="1" spc="5" dirty="0">
                <a:solidFill>
                  <a:srgbClr val="FF0000"/>
                </a:solidFill>
                <a:latin typeface="Liberation Serif"/>
                <a:cs typeface="Liberation Serif"/>
              </a:rPr>
              <a:t> </a:t>
            </a:r>
            <a:r>
              <a:rPr sz="2000" b="1" dirty="0">
                <a:solidFill>
                  <a:srgbClr val="FF0000"/>
                </a:solidFill>
                <a:latin typeface="Liberation Serif"/>
                <a:cs typeface="Liberation Serif"/>
              </a:rPr>
              <a:t>C</a:t>
            </a:r>
            <a:r>
              <a:rPr sz="2000" b="1" spc="5" dirty="0">
                <a:solidFill>
                  <a:srgbClr val="FF0000"/>
                </a:solidFill>
                <a:latin typeface="Liberation Serif"/>
                <a:cs typeface="Liberation Serif"/>
              </a:rPr>
              <a:t>o</a:t>
            </a:r>
            <a:r>
              <a:rPr sz="2000" b="1" spc="-5" dirty="0">
                <a:solidFill>
                  <a:srgbClr val="FF0000"/>
                </a:solidFill>
                <a:latin typeface="Liberation Serif"/>
                <a:cs typeface="Liberation Serif"/>
              </a:rPr>
              <a:t>s</a:t>
            </a:r>
            <a:r>
              <a:rPr sz="2000" b="1" dirty="0">
                <a:solidFill>
                  <a:srgbClr val="FF0000"/>
                </a:solidFill>
                <a:latin typeface="Liberation Serif"/>
                <a:cs typeface="Liberation Serif"/>
              </a:rPr>
              <a:t>m</a:t>
            </a:r>
            <a:r>
              <a:rPr sz="2000" b="1" spc="-20" dirty="0">
                <a:solidFill>
                  <a:srgbClr val="FF0000"/>
                </a:solidFill>
                <a:latin typeface="Liberation Serif"/>
                <a:cs typeface="Liberation Serif"/>
              </a:rPr>
              <a:t>i</a:t>
            </a:r>
            <a:r>
              <a:rPr sz="2000" b="1" spc="-10" dirty="0">
                <a:solidFill>
                  <a:srgbClr val="FF0000"/>
                </a:solidFill>
                <a:latin typeface="Liberation Serif"/>
                <a:cs typeface="Liberation Serif"/>
              </a:rPr>
              <a:t>c</a:t>
            </a:r>
            <a:r>
              <a:rPr sz="2000" b="1" dirty="0">
                <a:solidFill>
                  <a:srgbClr val="FF0000"/>
                </a:solidFill>
                <a:latin typeface="Liberation Serif"/>
                <a:cs typeface="Liberation Serif"/>
              </a:rPr>
              <a:t> </a:t>
            </a:r>
            <a:r>
              <a:rPr sz="2000" b="1" spc="10" dirty="0">
                <a:solidFill>
                  <a:srgbClr val="FF0000"/>
                </a:solidFill>
                <a:latin typeface="Liberation Serif"/>
                <a:cs typeface="Liberation Serif"/>
              </a:rPr>
              <a:t>R</a:t>
            </a:r>
            <a:r>
              <a:rPr sz="2000" b="1" dirty="0">
                <a:solidFill>
                  <a:srgbClr val="FF0000"/>
                </a:solidFill>
                <a:latin typeface="Liberation Serif"/>
                <a:cs typeface="Liberation Serif"/>
              </a:rPr>
              <a:t>a</a:t>
            </a:r>
            <a:r>
              <a:rPr sz="2000" b="1" spc="5" dirty="0">
                <a:solidFill>
                  <a:srgbClr val="FF0000"/>
                </a:solidFill>
                <a:latin typeface="Liberation Serif"/>
                <a:cs typeface="Liberation Serif"/>
              </a:rPr>
              <a:t>y</a:t>
            </a:r>
            <a:r>
              <a:rPr sz="2000" b="1" spc="-5" dirty="0">
                <a:solidFill>
                  <a:srgbClr val="FF0000"/>
                </a:solidFill>
                <a:latin typeface="Liberation Serif"/>
                <a:cs typeface="Liberation Serif"/>
              </a:rPr>
              <a:t>s</a:t>
            </a:r>
            <a:r>
              <a:rPr sz="2000" b="1" spc="5" dirty="0">
                <a:solidFill>
                  <a:srgbClr val="FF0000"/>
                </a:solidFill>
                <a:latin typeface="Liberation Serif"/>
                <a:cs typeface="Liberation Serif"/>
              </a:rPr>
              <a:t>.</a:t>
            </a:r>
            <a:r>
              <a:rPr sz="2000" b="1" dirty="0">
                <a:solidFill>
                  <a:srgbClr val="FF0000"/>
                </a:solidFill>
                <a:latin typeface="Liberation Serif"/>
                <a:cs typeface="Liberation Serif"/>
              </a:rPr>
              <a:t>..</a:t>
            </a:r>
            <a:endParaRPr sz="2000">
              <a:latin typeface="Liberation Serif"/>
              <a:cs typeface="Liberation Serif"/>
            </a:endParaRPr>
          </a:p>
          <a:p>
            <a:pPr marL="370205">
              <a:lnSpc>
                <a:spcPts val="2080"/>
              </a:lnSpc>
            </a:pPr>
            <a:r>
              <a:rPr sz="1800" spc="-10" dirty="0">
                <a:solidFill>
                  <a:srgbClr val="FF0000"/>
                </a:solidFill>
                <a:latin typeface="Liberation Serif"/>
                <a:cs typeface="Liberation Serif"/>
              </a:rPr>
              <a:t>(a</a:t>
            </a:r>
            <a:r>
              <a:rPr sz="1800" spc="-5" dirty="0">
                <a:solidFill>
                  <a:srgbClr val="FF0000"/>
                </a:solidFill>
                <a:latin typeface="Liberation Serif"/>
                <a:cs typeface="Liberation Serif"/>
              </a:rPr>
              <a:t>b</a:t>
            </a:r>
            <a:r>
              <a:rPr sz="1800" spc="-15" dirty="0">
                <a:solidFill>
                  <a:srgbClr val="FF0000"/>
                </a:solidFill>
                <a:latin typeface="Liberation Serif"/>
                <a:cs typeface="Liberation Serif"/>
              </a:rPr>
              <a:t>o</a:t>
            </a:r>
            <a:r>
              <a:rPr sz="1800" spc="5" dirty="0">
                <a:solidFill>
                  <a:srgbClr val="FF0000"/>
                </a:solidFill>
                <a:latin typeface="Liberation Serif"/>
                <a:cs typeface="Liberation Serif"/>
              </a:rPr>
              <a:t>u</a:t>
            </a:r>
            <a:r>
              <a:rPr sz="1800" spc="-5" dirty="0">
                <a:solidFill>
                  <a:srgbClr val="FF0000"/>
                </a:solidFill>
                <a:latin typeface="Liberation Serif"/>
                <a:cs typeface="Liberation Serif"/>
              </a:rPr>
              <a:t>t </a:t>
            </a:r>
            <a:r>
              <a:rPr sz="1800" spc="5" dirty="0">
                <a:solidFill>
                  <a:srgbClr val="FF0000"/>
                </a:solidFill>
                <a:latin typeface="Liberation Serif"/>
                <a:cs typeface="Liberation Serif"/>
              </a:rPr>
              <a:t>5</a:t>
            </a:r>
            <a:r>
              <a:rPr sz="1800" dirty="0">
                <a:solidFill>
                  <a:srgbClr val="FF0000"/>
                </a:solidFill>
                <a:latin typeface="Liberation Serif"/>
                <a:cs typeface="Liberation Serif"/>
              </a:rPr>
              <a:t>0</a:t>
            </a:r>
            <a:r>
              <a:rPr sz="1800" spc="-5" dirty="0">
                <a:solidFill>
                  <a:srgbClr val="FF0000"/>
                </a:solidFill>
                <a:latin typeface="Liberation Serif"/>
                <a:cs typeface="Liberation Serif"/>
              </a:rPr>
              <a:t> </a:t>
            </a:r>
            <a:r>
              <a:rPr sz="1800" spc="-10" dirty="0">
                <a:solidFill>
                  <a:srgbClr val="FF0000"/>
                </a:solidFill>
                <a:latin typeface="Liberation Serif"/>
                <a:cs typeface="Liberation Serif"/>
              </a:rPr>
              <a:t>produ</a:t>
            </a:r>
            <a:r>
              <a:rPr sz="1800" spc="-5" dirty="0">
                <a:solidFill>
                  <a:srgbClr val="FF0000"/>
                </a:solidFill>
                <a:latin typeface="Liberation Serif"/>
                <a:cs typeface="Liberation Serif"/>
              </a:rPr>
              <a:t>c</a:t>
            </a:r>
            <a:r>
              <a:rPr sz="1800" spc="-15" dirty="0">
                <a:solidFill>
                  <a:srgbClr val="FF0000"/>
                </a:solidFill>
                <a:latin typeface="Liberation Serif"/>
                <a:cs typeface="Liberation Serif"/>
              </a:rPr>
              <a:t>e</a:t>
            </a:r>
            <a:r>
              <a:rPr sz="1800" spc="-10" dirty="0">
                <a:solidFill>
                  <a:srgbClr val="FF0000"/>
                </a:solidFill>
                <a:latin typeface="Liberation Serif"/>
                <a:cs typeface="Liberation Serif"/>
              </a:rPr>
              <a:t>d</a:t>
            </a:r>
            <a:r>
              <a:rPr sz="1800" spc="10" dirty="0">
                <a:solidFill>
                  <a:srgbClr val="FF0000"/>
                </a:solidFill>
                <a:latin typeface="Liberation Serif"/>
                <a:cs typeface="Liberation Serif"/>
              </a:rPr>
              <a:t> </a:t>
            </a:r>
            <a:r>
              <a:rPr sz="1800" spc="-15" dirty="0">
                <a:solidFill>
                  <a:srgbClr val="FF0000"/>
                </a:solidFill>
                <a:latin typeface="Liberation Serif"/>
                <a:cs typeface="Liberation Serif"/>
              </a:rPr>
              <a:t>aft</a:t>
            </a:r>
            <a:r>
              <a:rPr sz="1800" dirty="0">
                <a:solidFill>
                  <a:srgbClr val="FF0000"/>
                </a:solidFill>
                <a:latin typeface="Liberation Serif"/>
                <a:cs typeface="Liberation Serif"/>
              </a:rPr>
              <a:t>er </a:t>
            </a:r>
            <a:r>
              <a:rPr sz="1800" spc="-10" dirty="0">
                <a:solidFill>
                  <a:srgbClr val="FF0000"/>
                </a:solidFill>
                <a:latin typeface="Liberation Serif"/>
                <a:cs typeface="Liberation Serif"/>
              </a:rPr>
              <a:t>f</a:t>
            </a:r>
            <a:r>
              <a:rPr sz="1800" dirty="0">
                <a:solidFill>
                  <a:srgbClr val="FF0000"/>
                </a:solidFill>
                <a:latin typeface="Liberation Serif"/>
                <a:cs typeface="Liberation Serif"/>
              </a:rPr>
              <a:t>ir</a:t>
            </a:r>
            <a:r>
              <a:rPr sz="1800" spc="-15" dirty="0">
                <a:solidFill>
                  <a:srgbClr val="FF0000"/>
                </a:solidFill>
                <a:latin typeface="Liberation Serif"/>
                <a:cs typeface="Liberation Serif"/>
              </a:rPr>
              <a:t>s</a:t>
            </a:r>
            <a:r>
              <a:rPr sz="1800" spc="-5" dirty="0">
                <a:solidFill>
                  <a:srgbClr val="FF0000"/>
                </a:solidFill>
                <a:latin typeface="Liberation Serif"/>
                <a:cs typeface="Liberation Serif"/>
              </a:rPr>
              <a:t>t</a:t>
            </a:r>
            <a:r>
              <a:rPr sz="1800" spc="5" dirty="0">
                <a:solidFill>
                  <a:srgbClr val="FF0000"/>
                </a:solidFill>
                <a:latin typeface="Liberation Serif"/>
                <a:cs typeface="Liberation Serif"/>
              </a:rPr>
              <a:t> </a:t>
            </a:r>
            <a:r>
              <a:rPr sz="1800" spc="-5" dirty="0">
                <a:solidFill>
                  <a:srgbClr val="FF0000"/>
                </a:solidFill>
                <a:latin typeface="Liberation Serif"/>
                <a:cs typeface="Liberation Serif"/>
              </a:rPr>
              <a:t>c</a:t>
            </a:r>
            <a:r>
              <a:rPr sz="1800" spc="-10" dirty="0">
                <a:solidFill>
                  <a:srgbClr val="FF0000"/>
                </a:solidFill>
                <a:latin typeface="Liberation Serif"/>
                <a:cs typeface="Liberation Serif"/>
              </a:rPr>
              <a:t>ol</a:t>
            </a:r>
            <a:r>
              <a:rPr sz="1800" dirty="0">
                <a:solidFill>
                  <a:srgbClr val="FF0000"/>
                </a:solidFill>
                <a:latin typeface="Liberation Serif"/>
                <a:cs typeface="Liberation Serif"/>
              </a:rPr>
              <a:t>l</a:t>
            </a:r>
            <a:r>
              <a:rPr sz="1800" spc="-10" dirty="0">
                <a:solidFill>
                  <a:srgbClr val="FF0000"/>
                </a:solidFill>
                <a:latin typeface="Liberation Serif"/>
                <a:cs typeface="Liberation Serif"/>
              </a:rPr>
              <a:t>i</a:t>
            </a:r>
            <a:r>
              <a:rPr sz="1800" spc="-25" dirty="0">
                <a:solidFill>
                  <a:srgbClr val="FF0000"/>
                </a:solidFill>
                <a:latin typeface="Liberation Serif"/>
                <a:cs typeface="Liberation Serif"/>
              </a:rPr>
              <a:t>s</a:t>
            </a:r>
            <a:r>
              <a:rPr sz="1800" dirty="0">
                <a:solidFill>
                  <a:srgbClr val="FF0000"/>
                </a:solidFill>
                <a:latin typeface="Liberation Serif"/>
                <a:cs typeface="Liberation Serif"/>
              </a:rPr>
              <a:t>ion)</a:t>
            </a:r>
            <a:endParaRPr sz="1800">
              <a:latin typeface="Liberation Serif"/>
              <a:cs typeface="Liberation Serif"/>
            </a:endParaRPr>
          </a:p>
        </p:txBody>
      </p:sp>
      <p:sp>
        <p:nvSpPr>
          <p:cNvPr id="58" name="object 58"/>
          <p:cNvSpPr txBox="1"/>
          <p:nvPr/>
        </p:nvSpPr>
        <p:spPr>
          <a:xfrm>
            <a:off x="2052320" y="3670357"/>
            <a:ext cx="151130" cy="330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400" dirty="0">
                <a:solidFill>
                  <a:srgbClr val="9898FF"/>
                </a:solidFill>
                <a:latin typeface="Symbol"/>
                <a:cs typeface="Symbol"/>
              </a:rPr>
              <a:t></a:t>
            </a:r>
            <a:endParaRPr sz="2400">
              <a:latin typeface="Symbol"/>
              <a:cs typeface="Symbol"/>
            </a:endParaRPr>
          </a:p>
        </p:txBody>
      </p:sp>
      <p:sp>
        <p:nvSpPr>
          <p:cNvPr id="59" name="object 59"/>
          <p:cNvSpPr txBox="1"/>
          <p:nvPr/>
        </p:nvSpPr>
        <p:spPr>
          <a:xfrm>
            <a:off x="2890520" y="3670357"/>
            <a:ext cx="151130" cy="330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400" dirty="0">
                <a:solidFill>
                  <a:srgbClr val="9898FF"/>
                </a:solidFill>
                <a:latin typeface="Symbol"/>
                <a:cs typeface="Symbol"/>
              </a:rPr>
              <a:t></a:t>
            </a:r>
            <a:endParaRPr sz="2400">
              <a:latin typeface="Symbol"/>
              <a:cs typeface="Symbol"/>
            </a:endParaRPr>
          </a:p>
        </p:txBody>
      </p:sp>
      <p:sp>
        <p:nvSpPr>
          <p:cNvPr id="60" name="object 60"/>
          <p:cNvSpPr txBox="1"/>
          <p:nvPr/>
        </p:nvSpPr>
        <p:spPr>
          <a:xfrm>
            <a:off x="1653539" y="4523347"/>
            <a:ext cx="905510" cy="381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621665" algn="l"/>
              </a:tabLst>
            </a:pPr>
            <a:r>
              <a:rPr sz="4200" b="1" spc="-30" baseline="-16865" dirty="0">
                <a:solidFill>
                  <a:srgbClr val="009800"/>
                </a:solidFill>
                <a:latin typeface="Liberation Serif"/>
                <a:cs typeface="Liberation Serif"/>
              </a:rPr>
              <a:t>e</a:t>
            </a:r>
            <a:r>
              <a:rPr sz="1600" spc="5" dirty="0">
                <a:solidFill>
                  <a:srgbClr val="009800"/>
                </a:solidFill>
                <a:latin typeface="Symbol"/>
                <a:cs typeface="Symbol"/>
              </a:rPr>
              <a:t></a:t>
            </a:r>
            <a:r>
              <a:rPr sz="1600" dirty="0">
                <a:solidFill>
                  <a:srgbClr val="009800"/>
                </a:solidFill>
                <a:latin typeface="Times New Roman"/>
                <a:cs typeface="Times New Roman"/>
              </a:rPr>
              <a:t>	</a:t>
            </a:r>
            <a:r>
              <a:rPr sz="4200" b="1" spc="-30" baseline="-16865" dirty="0">
                <a:solidFill>
                  <a:srgbClr val="009800"/>
                </a:solidFill>
                <a:latin typeface="Liberation Serif"/>
                <a:cs typeface="Liberation Serif"/>
              </a:rPr>
              <a:t>e</a:t>
            </a:r>
            <a:r>
              <a:rPr sz="1600" spc="5" dirty="0">
                <a:solidFill>
                  <a:srgbClr val="009800"/>
                </a:solidFill>
                <a:latin typeface="Symbol"/>
                <a:cs typeface="Symbol"/>
              </a:rPr>
              <a:t></a:t>
            </a:r>
            <a:endParaRPr sz="1600">
              <a:latin typeface="Symbol"/>
              <a:cs typeface="Symbol"/>
            </a:endParaRPr>
          </a:p>
        </p:txBody>
      </p:sp>
      <p:sp>
        <p:nvSpPr>
          <p:cNvPr id="61" name="object 61"/>
          <p:cNvSpPr txBox="1"/>
          <p:nvPr/>
        </p:nvSpPr>
        <p:spPr>
          <a:xfrm>
            <a:off x="1930400" y="5315007"/>
            <a:ext cx="151130" cy="330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400" dirty="0">
                <a:solidFill>
                  <a:srgbClr val="9898FF"/>
                </a:solidFill>
                <a:latin typeface="Symbol"/>
                <a:cs typeface="Symbol"/>
              </a:rPr>
              <a:t></a:t>
            </a:r>
            <a:endParaRPr sz="2400">
              <a:latin typeface="Symbol"/>
              <a:cs typeface="Symbol"/>
            </a:endParaRPr>
          </a:p>
        </p:txBody>
      </p:sp>
      <p:sp>
        <p:nvSpPr>
          <p:cNvPr id="62" name="object 62"/>
          <p:cNvSpPr txBox="1"/>
          <p:nvPr/>
        </p:nvSpPr>
        <p:spPr>
          <a:xfrm>
            <a:off x="2491739" y="5361547"/>
            <a:ext cx="295910" cy="381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200" b="1" spc="-30" baseline="-16865" dirty="0">
                <a:solidFill>
                  <a:srgbClr val="009800"/>
                </a:solidFill>
                <a:latin typeface="Liberation Serif"/>
                <a:cs typeface="Liberation Serif"/>
              </a:rPr>
              <a:t>e</a:t>
            </a:r>
            <a:r>
              <a:rPr sz="1600" spc="5" dirty="0">
                <a:solidFill>
                  <a:srgbClr val="009800"/>
                </a:solidFill>
                <a:latin typeface="Symbol"/>
                <a:cs typeface="Symbol"/>
              </a:rPr>
              <a:t></a:t>
            </a:r>
            <a:endParaRPr sz="1600">
              <a:latin typeface="Symbol"/>
              <a:cs typeface="Symbol"/>
            </a:endParaRPr>
          </a:p>
        </p:txBody>
      </p:sp>
      <p:sp>
        <p:nvSpPr>
          <p:cNvPr id="63" name="object 63"/>
          <p:cNvSpPr txBox="1"/>
          <p:nvPr/>
        </p:nvSpPr>
        <p:spPr>
          <a:xfrm>
            <a:off x="2043429" y="5875103"/>
            <a:ext cx="1819910" cy="9499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6034" marR="5080">
              <a:lnSpc>
                <a:spcPct val="100000"/>
              </a:lnSpc>
            </a:pPr>
            <a:r>
              <a:rPr sz="2000" b="1" spc="-15" dirty="0">
                <a:solidFill>
                  <a:srgbClr val="007F00"/>
                </a:solidFill>
                <a:latin typeface="Liberation Serif"/>
                <a:cs typeface="Liberation Serif"/>
              </a:rPr>
              <a:t>E</a:t>
            </a:r>
            <a:r>
              <a:rPr sz="2000" b="1" spc="-20" dirty="0">
                <a:solidFill>
                  <a:srgbClr val="007F00"/>
                </a:solidFill>
                <a:latin typeface="Liberation Serif"/>
                <a:cs typeface="Liberation Serif"/>
              </a:rPr>
              <a:t>l</a:t>
            </a:r>
            <a:r>
              <a:rPr sz="2000" b="1" spc="-10" dirty="0">
                <a:solidFill>
                  <a:srgbClr val="007F00"/>
                </a:solidFill>
                <a:latin typeface="Liberation Serif"/>
                <a:cs typeface="Liberation Serif"/>
              </a:rPr>
              <a:t>e</a:t>
            </a:r>
            <a:r>
              <a:rPr sz="2000" b="1" spc="-20" dirty="0">
                <a:solidFill>
                  <a:srgbClr val="007F00"/>
                </a:solidFill>
                <a:latin typeface="Liberation Serif"/>
                <a:cs typeface="Liberation Serif"/>
              </a:rPr>
              <a:t>c</a:t>
            </a:r>
            <a:r>
              <a:rPr sz="2000" b="1" spc="10" dirty="0">
                <a:solidFill>
                  <a:srgbClr val="007F00"/>
                </a:solidFill>
                <a:latin typeface="Liberation Serif"/>
                <a:cs typeface="Liberation Serif"/>
              </a:rPr>
              <a:t>t</a:t>
            </a:r>
            <a:r>
              <a:rPr sz="2000" b="1" spc="-10" dirty="0">
                <a:solidFill>
                  <a:srgbClr val="007F00"/>
                </a:solidFill>
                <a:latin typeface="Liberation Serif"/>
                <a:cs typeface="Liberation Serif"/>
              </a:rPr>
              <a:t>r</a:t>
            </a:r>
            <a:r>
              <a:rPr sz="2000" b="1" dirty="0">
                <a:solidFill>
                  <a:srgbClr val="007F00"/>
                </a:solidFill>
                <a:latin typeface="Liberation Serif"/>
                <a:cs typeface="Liberation Serif"/>
              </a:rPr>
              <a:t>om</a:t>
            </a:r>
            <a:r>
              <a:rPr sz="2000" b="1" spc="5" dirty="0">
                <a:solidFill>
                  <a:srgbClr val="007F00"/>
                </a:solidFill>
                <a:latin typeface="Liberation Serif"/>
                <a:cs typeface="Liberation Serif"/>
              </a:rPr>
              <a:t>ag</a:t>
            </a:r>
            <a:r>
              <a:rPr sz="2000" b="1" spc="-5" dirty="0">
                <a:solidFill>
                  <a:srgbClr val="007F00"/>
                </a:solidFill>
                <a:latin typeface="Liberation Serif"/>
                <a:cs typeface="Liberation Serif"/>
              </a:rPr>
              <a:t>n</a:t>
            </a:r>
            <a:r>
              <a:rPr sz="2000" b="1" spc="-10" dirty="0">
                <a:solidFill>
                  <a:srgbClr val="007F00"/>
                </a:solidFill>
                <a:latin typeface="Liberation Serif"/>
                <a:cs typeface="Liberation Serif"/>
              </a:rPr>
              <a:t>e</a:t>
            </a:r>
            <a:r>
              <a:rPr sz="2000" b="1" dirty="0">
                <a:solidFill>
                  <a:srgbClr val="007F00"/>
                </a:solidFill>
                <a:latin typeface="Liberation Serif"/>
                <a:cs typeface="Liberation Serif"/>
              </a:rPr>
              <a:t>t</a:t>
            </a:r>
            <a:r>
              <a:rPr sz="2000" b="1" spc="-10" dirty="0">
                <a:solidFill>
                  <a:srgbClr val="007F00"/>
                </a:solidFill>
                <a:latin typeface="Liberation Serif"/>
                <a:cs typeface="Liberation Serif"/>
              </a:rPr>
              <a:t>ic</a:t>
            </a:r>
            <a:r>
              <a:rPr sz="2000" b="1" spc="-5" dirty="0">
                <a:solidFill>
                  <a:srgbClr val="007F00"/>
                </a:solidFill>
                <a:latin typeface="Liberation Serif"/>
                <a:cs typeface="Liberation Serif"/>
              </a:rPr>
              <a:t> </a:t>
            </a:r>
            <a:r>
              <a:rPr sz="2000" b="1" spc="5" dirty="0">
                <a:solidFill>
                  <a:srgbClr val="007F00"/>
                </a:solidFill>
                <a:latin typeface="Liberation Serif"/>
                <a:cs typeface="Liberation Serif"/>
              </a:rPr>
              <a:t>Sh</a:t>
            </a:r>
            <a:r>
              <a:rPr sz="2000" b="1" dirty="0">
                <a:solidFill>
                  <a:srgbClr val="007F00"/>
                </a:solidFill>
                <a:latin typeface="Liberation Serif"/>
                <a:cs typeface="Liberation Serif"/>
              </a:rPr>
              <a:t>o</a:t>
            </a:r>
            <a:r>
              <a:rPr sz="2000" b="1" spc="10" dirty="0">
                <a:solidFill>
                  <a:srgbClr val="007F00"/>
                </a:solidFill>
                <a:latin typeface="Liberation Serif"/>
                <a:cs typeface="Liberation Serif"/>
              </a:rPr>
              <a:t>w</a:t>
            </a:r>
            <a:r>
              <a:rPr sz="2000" b="1" spc="-10" dirty="0">
                <a:solidFill>
                  <a:srgbClr val="007F00"/>
                </a:solidFill>
                <a:latin typeface="Liberation Serif"/>
                <a:cs typeface="Liberation Serif"/>
              </a:rPr>
              <a:t>er</a:t>
            </a:r>
            <a:endParaRPr sz="2000">
              <a:latin typeface="Liberation Serif"/>
              <a:cs typeface="Liberation Serif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sz="2000" b="1" dirty="0">
                <a:solidFill>
                  <a:srgbClr val="000066"/>
                </a:solidFill>
                <a:latin typeface="Liberation Serif"/>
                <a:cs typeface="Liberation Serif"/>
              </a:rPr>
              <a:t>(m</a:t>
            </a:r>
            <a:r>
              <a:rPr sz="2000" b="1" spc="5" dirty="0">
                <a:solidFill>
                  <a:srgbClr val="000066"/>
                </a:solidFill>
                <a:latin typeface="Liberation Serif"/>
                <a:cs typeface="Liberation Serif"/>
              </a:rPr>
              <a:t>a</a:t>
            </a:r>
            <a:r>
              <a:rPr sz="2000" b="1" spc="-20" dirty="0">
                <a:solidFill>
                  <a:srgbClr val="000066"/>
                </a:solidFill>
                <a:latin typeface="Liberation Serif"/>
                <a:cs typeface="Liberation Serif"/>
              </a:rPr>
              <a:t>i</a:t>
            </a:r>
            <a:r>
              <a:rPr sz="2000" b="1" spc="5" dirty="0">
                <a:solidFill>
                  <a:srgbClr val="000066"/>
                </a:solidFill>
                <a:latin typeface="Liberation Serif"/>
                <a:cs typeface="Liberation Serif"/>
              </a:rPr>
              <a:t>n</a:t>
            </a:r>
            <a:r>
              <a:rPr sz="2000" b="1" spc="-20" dirty="0">
                <a:solidFill>
                  <a:srgbClr val="000066"/>
                </a:solidFill>
                <a:latin typeface="Liberation Serif"/>
                <a:cs typeface="Liberation Serif"/>
              </a:rPr>
              <a:t>l</a:t>
            </a:r>
            <a:r>
              <a:rPr sz="2000" b="1" dirty="0">
                <a:solidFill>
                  <a:srgbClr val="000066"/>
                </a:solidFill>
                <a:latin typeface="Liberation Serif"/>
                <a:cs typeface="Liberation Serif"/>
              </a:rPr>
              <a:t>y</a:t>
            </a:r>
            <a:r>
              <a:rPr sz="2000" b="1" spc="15" dirty="0">
                <a:solidFill>
                  <a:srgbClr val="000066"/>
                </a:solidFill>
                <a:latin typeface="Liberation Serif"/>
                <a:cs typeface="Liberation Serif"/>
              </a:rPr>
              <a:t> </a:t>
            </a:r>
            <a:r>
              <a:rPr sz="2000" dirty="0">
                <a:solidFill>
                  <a:srgbClr val="000066"/>
                </a:solidFill>
                <a:latin typeface="Symbol"/>
                <a:cs typeface="Symbol"/>
              </a:rPr>
              <a:t></a:t>
            </a:r>
            <a:r>
              <a:rPr sz="2000" spc="-325" dirty="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sz="2000" b="1" dirty="0">
                <a:solidFill>
                  <a:srgbClr val="000066"/>
                </a:solidFill>
                <a:latin typeface="Liberation Serif"/>
                <a:cs typeface="Liberation Serif"/>
              </a:rPr>
              <a:t>-</a:t>
            </a:r>
            <a:r>
              <a:rPr sz="2000" b="1" spc="-10" dirty="0">
                <a:solidFill>
                  <a:srgbClr val="000066"/>
                </a:solidFill>
                <a:latin typeface="Liberation Serif"/>
                <a:cs typeface="Liberation Serif"/>
              </a:rPr>
              <a:t>r</a:t>
            </a:r>
            <a:r>
              <a:rPr sz="2000" b="1" spc="5" dirty="0">
                <a:solidFill>
                  <a:srgbClr val="000066"/>
                </a:solidFill>
                <a:latin typeface="Liberation Serif"/>
                <a:cs typeface="Liberation Serif"/>
              </a:rPr>
              <a:t>a</a:t>
            </a:r>
            <a:r>
              <a:rPr sz="2000" b="1" dirty="0">
                <a:solidFill>
                  <a:srgbClr val="000066"/>
                </a:solidFill>
                <a:latin typeface="Liberation Serif"/>
                <a:cs typeface="Liberation Serif"/>
              </a:rPr>
              <a:t>ys)</a:t>
            </a:r>
            <a:endParaRPr sz="2000">
              <a:latin typeface="Liberation Serif"/>
              <a:cs typeface="Liberation Serif"/>
            </a:endParaRPr>
          </a:p>
        </p:txBody>
      </p:sp>
      <p:sp>
        <p:nvSpPr>
          <p:cNvPr id="64" name="object 64"/>
          <p:cNvSpPr txBox="1"/>
          <p:nvPr/>
        </p:nvSpPr>
        <p:spPr>
          <a:xfrm>
            <a:off x="3474720" y="3621048"/>
            <a:ext cx="353060" cy="381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200" spc="345" baseline="-16865" dirty="0">
                <a:solidFill>
                  <a:srgbClr val="0000FF"/>
                </a:solidFill>
                <a:latin typeface="Symbol"/>
                <a:cs typeface="Symbol"/>
              </a:rPr>
              <a:t></a:t>
            </a:r>
            <a:r>
              <a:rPr sz="1600" b="1" spc="5" dirty="0">
                <a:solidFill>
                  <a:srgbClr val="0000FF"/>
                </a:solidFill>
                <a:latin typeface="Liberation Serif"/>
                <a:cs typeface="Liberation Serif"/>
              </a:rPr>
              <a:t>o</a:t>
            </a:r>
            <a:endParaRPr sz="1600">
              <a:latin typeface="Liberation Serif"/>
              <a:cs typeface="Liberation Serif"/>
            </a:endParaRPr>
          </a:p>
        </p:txBody>
      </p:sp>
      <p:sp>
        <p:nvSpPr>
          <p:cNvPr id="65" name="object 65"/>
          <p:cNvSpPr txBox="1"/>
          <p:nvPr/>
        </p:nvSpPr>
        <p:spPr>
          <a:xfrm>
            <a:off x="4347209" y="4365268"/>
            <a:ext cx="317500" cy="381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200" spc="330" baseline="-16865" dirty="0">
                <a:solidFill>
                  <a:srgbClr val="0000FF"/>
                </a:solidFill>
                <a:latin typeface="Symbol"/>
                <a:cs typeface="Symbol"/>
              </a:rPr>
              <a:t></a:t>
            </a:r>
            <a:r>
              <a:rPr sz="1600" b="1" spc="5" dirty="0">
                <a:solidFill>
                  <a:srgbClr val="0000FF"/>
                </a:solidFill>
                <a:latin typeface="Liberation Serif"/>
                <a:cs typeface="Liberation Serif"/>
              </a:rPr>
              <a:t>-</a:t>
            </a:r>
            <a:endParaRPr sz="1600">
              <a:latin typeface="Liberation Serif"/>
              <a:cs typeface="Liberation Serif"/>
            </a:endParaRPr>
          </a:p>
        </p:txBody>
      </p:sp>
      <p:sp>
        <p:nvSpPr>
          <p:cNvPr id="66" name="object 66"/>
          <p:cNvSpPr txBox="1"/>
          <p:nvPr/>
        </p:nvSpPr>
        <p:spPr>
          <a:xfrm>
            <a:off x="4973320" y="4289068"/>
            <a:ext cx="220979" cy="381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800" dirty="0">
                <a:solidFill>
                  <a:srgbClr val="0000FF"/>
                </a:solidFill>
                <a:latin typeface="Symbol"/>
                <a:cs typeface="Symbol"/>
              </a:rPr>
              <a:t></a:t>
            </a:r>
            <a:endParaRPr sz="2800">
              <a:latin typeface="Symbol"/>
              <a:cs typeface="Symbol"/>
            </a:endParaRPr>
          </a:p>
        </p:txBody>
      </p:sp>
      <p:sp>
        <p:nvSpPr>
          <p:cNvPr id="67" name="object 67"/>
          <p:cNvSpPr txBox="1"/>
          <p:nvPr/>
        </p:nvSpPr>
        <p:spPr>
          <a:xfrm>
            <a:off x="5198109" y="4305370"/>
            <a:ext cx="138430" cy="2311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600" spc="5" dirty="0">
                <a:solidFill>
                  <a:srgbClr val="0000FF"/>
                </a:solidFill>
                <a:latin typeface="Symbol"/>
                <a:cs typeface="Symbol"/>
              </a:rPr>
              <a:t></a:t>
            </a:r>
            <a:endParaRPr sz="1600">
              <a:latin typeface="Symbol"/>
              <a:cs typeface="Symbol"/>
            </a:endParaRPr>
          </a:p>
        </p:txBody>
      </p:sp>
      <p:sp>
        <p:nvSpPr>
          <p:cNvPr id="68" name="object 68"/>
          <p:cNvSpPr txBox="1"/>
          <p:nvPr/>
        </p:nvSpPr>
        <p:spPr>
          <a:xfrm>
            <a:off x="5537200" y="4670068"/>
            <a:ext cx="1481455" cy="1168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09319">
              <a:lnSpc>
                <a:spcPts val="3300"/>
              </a:lnSpc>
            </a:pPr>
            <a:r>
              <a:rPr sz="4200" spc="337" baseline="-16865" dirty="0">
                <a:solidFill>
                  <a:srgbClr val="FF33CC"/>
                </a:solidFill>
                <a:latin typeface="Symbol"/>
                <a:cs typeface="Symbol"/>
              </a:rPr>
              <a:t></a:t>
            </a:r>
            <a:r>
              <a:rPr sz="1600" spc="5" dirty="0">
                <a:solidFill>
                  <a:srgbClr val="FF33CC"/>
                </a:solidFill>
                <a:latin typeface="Symbol"/>
                <a:cs typeface="Symbol"/>
              </a:rPr>
              <a:t></a:t>
            </a:r>
            <a:endParaRPr sz="1600">
              <a:latin typeface="Symbol"/>
              <a:cs typeface="Symbol"/>
            </a:endParaRPr>
          </a:p>
          <a:p>
            <a:pPr marL="12700">
              <a:lnSpc>
                <a:spcPts val="3300"/>
              </a:lnSpc>
              <a:tabLst>
                <a:tab pos="908685" algn="l"/>
              </a:tabLst>
            </a:pPr>
            <a:r>
              <a:rPr sz="2800" spc="220" dirty="0">
                <a:solidFill>
                  <a:srgbClr val="FF9800"/>
                </a:solidFill>
                <a:latin typeface="Symbol"/>
                <a:cs typeface="Symbol"/>
              </a:rPr>
              <a:t></a:t>
            </a:r>
            <a:r>
              <a:rPr sz="2400" spc="7" baseline="-24305" dirty="0">
                <a:solidFill>
                  <a:srgbClr val="FF9800"/>
                </a:solidFill>
                <a:latin typeface="Symbol"/>
                <a:cs typeface="Symbol"/>
              </a:rPr>
              <a:t></a:t>
            </a:r>
            <a:r>
              <a:rPr sz="2400" baseline="-24305" dirty="0">
                <a:solidFill>
                  <a:srgbClr val="FF9800"/>
                </a:solidFill>
                <a:latin typeface="Times New Roman"/>
                <a:cs typeface="Times New Roman"/>
              </a:rPr>
              <a:t>	</a:t>
            </a:r>
            <a:r>
              <a:rPr sz="2700" b="1" baseline="1543" dirty="0">
                <a:solidFill>
                  <a:srgbClr val="FF33CC"/>
                </a:solidFill>
                <a:latin typeface="Liberation Serif"/>
                <a:cs typeface="Liberation Serif"/>
              </a:rPr>
              <a:t>muon</a:t>
            </a:r>
            <a:endParaRPr sz="2700" baseline="1543">
              <a:latin typeface="Liberation Serif"/>
              <a:cs typeface="Liberation Serif"/>
            </a:endParaRPr>
          </a:p>
          <a:p>
            <a:pPr marL="12700">
              <a:lnSpc>
                <a:spcPct val="100000"/>
              </a:lnSpc>
              <a:spcBef>
                <a:spcPts val="2070"/>
              </a:spcBef>
            </a:pPr>
            <a:r>
              <a:rPr sz="1400" b="1" spc="-5" dirty="0">
                <a:solidFill>
                  <a:srgbClr val="FF9800"/>
                </a:solidFill>
                <a:latin typeface="Liberation Serif"/>
                <a:cs typeface="Liberation Serif"/>
              </a:rPr>
              <a:t>n</a:t>
            </a:r>
            <a:r>
              <a:rPr sz="1400" b="1" spc="-20" dirty="0">
                <a:solidFill>
                  <a:srgbClr val="FF9800"/>
                </a:solidFill>
                <a:latin typeface="Liberation Serif"/>
                <a:cs typeface="Liberation Serif"/>
              </a:rPr>
              <a:t>e</a:t>
            </a:r>
            <a:r>
              <a:rPr sz="1400" b="1" spc="-5" dirty="0">
                <a:solidFill>
                  <a:srgbClr val="FF9800"/>
                </a:solidFill>
                <a:latin typeface="Liberation Serif"/>
                <a:cs typeface="Liberation Serif"/>
              </a:rPr>
              <a:t>ut</a:t>
            </a:r>
            <a:r>
              <a:rPr sz="1400" b="1" spc="-20" dirty="0">
                <a:solidFill>
                  <a:srgbClr val="FF9800"/>
                </a:solidFill>
                <a:latin typeface="Liberation Serif"/>
                <a:cs typeface="Liberation Serif"/>
              </a:rPr>
              <a:t>r</a:t>
            </a:r>
            <a:r>
              <a:rPr sz="1400" b="1" spc="-5" dirty="0">
                <a:solidFill>
                  <a:srgbClr val="FF9800"/>
                </a:solidFill>
                <a:latin typeface="Liberation Serif"/>
                <a:cs typeface="Liberation Serif"/>
              </a:rPr>
              <a:t>in</a:t>
            </a:r>
            <a:r>
              <a:rPr sz="1400" b="1" spc="-10" dirty="0">
                <a:solidFill>
                  <a:srgbClr val="FF9800"/>
                </a:solidFill>
                <a:latin typeface="Liberation Serif"/>
                <a:cs typeface="Liberation Serif"/>
              </a:rPr>
              <a:t>o</a:t>
            </a:r>
            <a:endParaRPr sz="1400">
              <a:latin typeface="Liberation Serif"/>
              <a:cs typeface="Liberation Serif"/>
            </a:endParaRPr>
          </a:p>
        </p:txBody>
      </p:sp>
      <p:sp>
        <p:nvSpPr>
          <p:cNvPr id="69" name="object 69"/>
          <p:cNvSpPr txBox="1"/>
          <p:nvPr/>
        </p:nvSpPr>
        <p:spPr>
          <a:xfrm>
            <a:off x="4113529" y="5875103"/>
            <a:ext cx="1941830" cy="279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0" b="1" spc="-20" dirty="0">
                <a:solidFill>
                  <a:srgbClr val="0000FF"/>
                </a:solidFill>
                <a:latin typeface="Liberation Serif"/>
                <a:cs typeface="Liberation Serif"/>
              </a:rPr>
              <a:t>H</a:t>
            </a:r>
            <a:r>
              <a:rPr sz="2000" b="1" spc="5" dirty="0">
                <a:solidFill>
                  <a:srgbClr val="0000FF"/>
                </a:solidFill>
                <a:latin typeface="Liberation Serif"/>
                <a:cs typeface="Liberation Serif"/>
              </a:rPr>
              <a:t>ad</a:t>
            </a:r>
            <a:r>
              <a:rPr sz="2000" b="1" spc="-10" dirty="0">
                <a:solidFill>
                  <a:srgbClr val="0000FF"/>
                </a:solidFill>
                <a:latin typeface="Liberation Serif"/>
                <a:cs typeface="Liberation Serif"/>
              </a:rPr>
              <a:t>r</a:t>
            </a:r>
            <a:r>
              <a:rPr sz="2000" b="1" dirty="0">
                <a:solidFill>
                  <a:srgbClr val="0000FF"/>
                </a:solidFill>
                <a:latin typeface="Liberation Serif"/>
                <a:cs typeface="Liberation Serif"/>
              </a:rPr>
              <a:t>o</a:t>
            </a:r>
            <a:r>
              <a:rPr sz="2000" b="1" spc="5" dirty="0">
                <a:solidFill>
                  <a:srgbClr val="0000FF"/>
                </a:solidFill>
                <a:latin typeface="Liberation Serif"/>
                <a:cs typeface="Liberation Serif"/>
              </a:rPr>
              <a:t>n</a:t>
            </a:r>
            <a:r>
              <a:rPr sz="2000" b="1" spc="-20" dirty="0">
                <a:solidFill>
                  <a:srgbClr val="0000FF"/>
                </a:solidFill>
                <a:latin typeface="Liberation Serif"/>
                <a:cs typeface="Liberation Serif"/>
              </a:rPr>
              <a:t>i</a:t>
            </a:r>
            <a:r>
              <a:rPr sz="2000" b="1" spc="-10" dirty="0">
                <a:solidFill>
                  <a:srgbClr val="0000FF"/>
                </a:solidFill>
                <a:latin typeface="Liberation Serif"/>
                <a:cs typeface="Liberation Serif"/>
              </a:rPr>
              <a:t>c</a:t>
            </a:r>
            <a:r>
              <a:rPr sz="2000" b="1" dirty="0">
                <a:solidFill>
                  <a:srgbClr val="0000FF"/>
                </a:solidFill>
                <a:latin typeface="Liberation Serif"/>
                <a:cs typeface="Liberation Serif"/>
              </a:rPr>
              <a:t> </a:t>
            </a:r>
            <a:r>
              <a:rPr sz="2000" b="1" spc="5" dirty="0">
                <a:solidFill>
                  <a:srgbClr val="0000FF"/>
                </a:solidFill>
                <a:latin typeface="Liberation Serif"/>
                <a:cs typeface="Liberation Serif"/>
              </a:rPr>
              <a:t>S</a:t>
            </a:r>
            <a:r>
              <a:rPr sz="2000" b="1" spc="-5" dirty="0">
                <a:solidFill>
                  <a:srgbClr val="0000FF"/>
                </a:solidFill>
                <a:latin typeface="Liberation Serif"/>
                <a:cs typeface="Liberation Serif"/>
              </a:rPr>
              <a:t>h</a:t>
            </a:r>
            <a:r>
              <a:rPr sz="2000" b="1" spc="5" dirty="0">
                <a:solidFill>
                  <a:srgbClr val="0000FF"/>
                </a:solidFill>
                <a:latin typeface="Liberation Serif"/>
                <a:cs typeface="Liberation Serif"/>
              </a:rPr>
              <a:t>o</a:t>
            </a:r>
            <a:r>
              <a:rPr sz="2000" b="1" dirty="0">
                <a:solidFill>
                  <a:srgbClr val="0000FF"/>
                </a:solidFill>
                <a:latin typeface="Liberation Serif"/>
                <a:cs typeface="Liberation Serif"/>
              </a:rPr>
              <a:t>w</a:t>
            </a:r>
            <a:r>
              <a:rPr sz="2000" b="1" spc="-10" dirty="0">
                <a:solidFill>
                  <a:srgbClr val="0000FF"/>
                </a:solidFill>
                <a:latin typeface="Liberation Serif"/>
                <a:cs typeface="Liberation Serif"/>
              </a:rPr>
              <a:t>er</a:t>
            </a:r>
            <a:endParaRPr sz="2000">
              <a:latin typeface="Liberation Serif"/>
              <a:cs typeface="Liberation Serif"/>
            </a:endParaRPr>
          </a:p>
        </p:txBody>
      </p:sp>
      <p:sp>
        <p:nvSpPr>
          <p:cNvPr id="70" name="object 70"/>
          <p:cNvSpPr/>
          <p:nvPr/>
        </p:nvSpPr>
        <p:spPr>
          <a:xfrm>
            <a:off x="4006850" y="2590800"/>
            <a:ext cx="0" cy="101600"/>
          </a:xfrm>
          <a:custGeom>
            <a:avLst/>
            <a:gdLst/>
            <a:ahLst/>
            <a:cxnLst/>
            <a:rect l="l" t="t" r="r" b="b"/>
            <a:pathLst>
              <a:path h="101600">
                <a:moveTo>
                  <a:pt x="0" y="0"/>
                </a:moveTo>
                <a:lnTo>
                  <a:pt x="0" y="101600"/>
                </a:lnTo>
              </a:path>
            </a:pathLst>
          </a:custGeom>
          <a:ln w="25400">
            <a:solidFill>
              <a:srgbClr val="0000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4006850" y="2768600"/>
            <a:ext cx="0" cy="101600"/>
          </a:xfrm>
          <a:custGeom>
            <a:avLst/>
            <a:gdLst/>
            <a:ahLst/>
            <a:cxnLst/>
            <a:rect l="l" t="t" r="r" b="b"/>
            <a:pathLst>
              <a:path h="101600">
                <a:moveTo>
                  <a:pt x="0" y="0"/>
                </a:moveTo>
                <a:lnTo>
                  <a:pt x="0" y="101600"/>
                </a:lnTo>
              </a:path>
            </a:pathLst>
          </a:custGeom>
          <a:ln w="25400">
            <a:solidFill>
              <a:srgbClr val="0000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4006850" y="2946400"/>
            <a:ext cx="0" cy="101600"/>
          </a:xfrm>
          <a:custGeom>
            <a:avLst/>
            <a:gdLst/>
            <a:ahLst/>
            <a:cxnLst/>
            <a:rect l="l" t="t" r="r" b="b"/>
            <a:pathLst>
              <a:path h="101600">
                <a:moveTo>
                  <a:pt x="0" y="0"/>
                </a:moveTo>
                <a:lnTo>
                  <a:pt x="0" y="101600"/>
                </a:lnTo>
              </a:path>
            </a:pathLst>
          </a:custGeom>
          <a:ln w="25400">
            <a:solidFill>
              <a:srgbClr val="0000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4006850" y="3122929"/>
            <a:ext cx="0" cy="101600"/>
          </a:xfrm>
          <a:custGeom>
            <a:avLst/>
            <a:gdLst/>
            <a:ahLst/>
            <a:cxnLst/>
            <a:rect l="l" t="t" r="r" b="b"/>
            <a:pathLst>
              <a:path h="101600">
                <a:moveTo>
                  <a:pt x="0" y="0"/>
                </a:moveTo>
                <a:lnTo>
                  <a:pt x="0" y="101600"/>
                </a:lnTo>
              </a:path>
            </a:pathLst>
          </a:custGeom>
          <a:ln w="25400">
            <a:solidFill>
              <a:srgbClr val="0000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4006850" y="3300729"/>
            <a:ext cx="0" cy="101600"/>
          </a:xfrm>
          <a:custGeom>
            <a:avLst/>
            <a:gdLst/>
            <a:ahLst/>
            <a:cxnLst/>
            <a:rect l="l" t="t" r="r" b="b"/>
            <a:pathLst>
              <a:path h="101600">
                <a:moveTo>
                  <a:pt x="0" y="0"/>
                </a:moveTo>
                <a:lnTo>
                  <a:pt x="0" y="101600"/>
                </a:lnTo>
              </a:path>
            </a:pathLst>
          </a:custGeom>
          <a:ln w="25400">
            <a:solidFill>
              <a:srgbClr val="0000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4006850" y="3478529"/>
            <a:ext cx="0" cy="101600"/>
          </a:xfrm>
          <a:custGeom>
            <a:avLst/>
            <a:gdLst/>
            <a:ahLst/>
            <a:cxnLst/>
            <a:rect l="l" t="t" r="r" b="b"/>
            <a:pathLst>
              <a:path h="101600">
                <a:moveTo>
                  <a:pt x="0" y="0"/>
                </a:moveTo>
                <a:lnTo>
                  <a:pt x="0" y="101600"/>
                </a:lnTo>
              </a:path>
            </a:pathLst>
          </a:custGeom>
          <a:ln w="25400">
            <a:solidFill>
              <a:srgbClr val="0000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4006850" y="3656329"/>
            <a:ext cx="0" cy="101600"/>
          </a:xfrm>
          <a:custGeom>
            <a:avLst/>
            <a:gdLst/>
            <a:ahLst/>
            <a:cxnLst/>
            <a:rect l="l" t="t" r="r" b="b"/>
            <a:pathLst>
              <a:path h="101600">
                <a:moveTo>
                  <a:pt x="0" y="0"/>
                </a:moveTo>
                <a:lnTo>
                  <a:pt x="0" y="101600"/>
                </a:lnTo>
              </a:path>
            </a:pathLst>
          </a:custGeom>
          <a:ln w="25400">
            <a:solidFill>
              <a:srgbClr val="0000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4006850" y="3832859"/>
            <a:ext cx="0" cy="101600"/>
          </a:xfrm>
          <a:custGeom>
            <a:avLst/>
            <a:gdLst/>
            <a:ahLst/>
            <a:cxnLst/>
            <a:rect l="l" t="t" r="r" b="b"/>
            <a:pathLst>
              <a:path h="101600">
                <a:moveTo>
                  <a:pt x="0" y="0"/>
                </a:moveTo>
                <a:lnTo>
                  <a:pt x="0" y="101600"/>
                </a:lnTo>
              </a:path>
            </a:pathLst>
          </a:custGeom>
          <a:ln w="25400">
            <a:solidFill>
              <a:srgbClr val="0000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4006850" y="4010659"/>
            <a:ext cx="0" cy="101600"/>
          </a:xfrm>
          <a:custGeom>
            <a:avLst/>
            <a:gdLst/>
            <a:ahLst/>
            <a:cxnLst/>
            <a:rect l="l" t="t" r="r" b="b"/>
            <a:pathLst>
              <a:path h="101600">
                <a:moveTo>
                  <a:pt x="0" y="0"/>
                </a:moveTo>
                <a:lnTo>
                  <a:pt x="0" y="101600"/>
                </a:lnTo>
              </a:path>
            </a:pathLst>
          </a:custGeom>
          <a:ln w="25400">
            <a:solidFill>
              <a:srgbClr val="0000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4006850" y="4188459"/>
            <a:ext cx="0" cy="101600"/>
          </a:xfrm>
          <a:custGeom>
            <a:avLst/>
            <a:gdLst/>
            <a:ahLst/>
            <a:cxnLst/>
            <a:rect l="l" t="t" r="r" b="b"/>
            <a:pathLst>
              <a:path h="101600">
                <a:moveTo>
                  <a:pt x="0" y="0"/>
                </a:moveTo>
                <a:lnTo>
                  <a:pt x="0" y="101600"/>
                </a:lnTo>
              </a:path>
            </a:pathLst>
          </a:custGeom>
          <a:ln w="25400">
            <a:solidFill>
              <a:srgbClr val="0000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4006850" y="4366259"/>
            <a:ext cx="0" cy="101600"/>
          </a:xfrm>
          <a:custGeom>
            <a:avLst/>
            <a:gdLst/>
            <a:ahLst/>
            <a:cxnLst/>
            <a:rect l="l" t="t" r="r" b="b"/>
            <a:pathLst>
              <a:path h="101600">
                <a:moveTo>
                  <a:pt x="0" y="0"/>
                </a:moveTo>
                <a:lnTo>
                  <a:pt x="0" y="101600"/>
                </a:lnTo>
              </a:path>
            </a:pathLst>
          </a:custGeom>
          <a:ln w="25400">
            <a:solidFill>
              <a:srgbClr val="0000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4006850" y="4542790"/>
            <a:ext cx="0" cy="101600"/>
          </a:xfrm>
          <a:custGeom>
            <a:avLst/>
            <a:gdLst/>
            <a:ahLst/>
            <a:cxnLst/>
            <a:rect l="l" t="t" r="r" b="b"/>
            <a:pathLst>
              <a:path h="101600">
                <a:moveTo>
                  <a:pt x="0" y="0"/>
                </a:moveTo>
                <a:lnTo>
                  <a:pt x="0" y="101600"/>
                </a:lnTo>
              </a:path>
            </a:pathLst>
          </a:custGeom>
          <a:ln w="25400">
            <a:solidFill>
              <a:srgbClr val="0000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4006850" y="4720590"/>
            <a:ext cx="0" cy="101600"/>
          </a:xfrm>
          <a:custGeom>
            <a:avLst/>
            <a:gdLst/>
            <a:ahLst/>
            <a:cxnLst/>
            <a:rect l="l" t="t" r="r" b="b"/>
            <a:pathLst>
              <a:path h="101600">
                <a:moveTo>
                  <a:pt x="0" y="0"/>
                </a:moveTo>
                <a:lnTo>
                  <a:pt x="0" y="101600"/>
                </a:lnTo>
              </a:path>
            </a:pathLst>
          </a:custGeom>
          <a:ln w="25400">
            <a:solidFill>
              <a:srgbClr val="0000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4006850" y="4898390"/>
            <a:ext cx="0" cy="101600"/>
          </a:xfrm>
          <a:custGeom>
            <a:avLst/>
            <a:gdLst/>
            <a:ahLst/>
            <a:cxnLst/>
            <a:rect l="l" t="t" r="r" b="b"/>
            <a:pathLst>
              <a:path h="101600">
                <a:moveTo>
                  <a:pt x="0" y="0"/>
                </a:moveTo>
                <a:lnTo>
                  <a:pt x="0" y="101600"/>
                </a:lnTo>
              </a:path>
            </a:pathLst>
          </a:custGeom>
          <a:ln w="25400">
            <a:solidFill>
              <a:srgbClr val="0000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4006850" y="5076190"/>
            <a:ext cx="0" cy="101600"/>
          </a:xfrm>
          <a:custGeom>
            <a:avLst/>
            <a:gdLst/>
            <a:ahLst/>
            <a:cxnLst/>
            <a:rect l="l" t="t" r="r" b="b"/>
            <a:pathLst>
              <a:path h="101600">
                <a:moveTo>
                  <a:pt x="0" y="0"/>
                </a:moveTo>
                <a:lnTo>
                  <a:pt x="0" y="101600"/>
                </a:lnTo>
              </a:path>
            </a:pathLst>
          </a:custGeom>
          <a:ln w="25400">
            <a:solidFill>
              <a:srgbClr val="0000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4006850" y="5252720"/>
            <a:ext cx="0" cy="101600"/>
          </a:xfrm>
          <a:custGeom>
            <a:avLst/>
            <a:gdLst/>
            <a:ahLst/>
            <a:cxnLst/>
            <a:rect l="l" t="t" r="r" b="b"/>
            <a:pathLst>
              <a:path h="101600">
                <a:moveTo>
                  <a:pt x="0" y="0"/>
                </a:moveTo>
                <a:lnTo>
                  <a:pt x="0" y="101599"/>
                </a:lnTo>
              </a:path>
            </a:pathLst>
          </a:custGeom>
          <a:ln w="25400">
            <a:solidFill>
              <a:srgbClr val="0000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4006850" y="5430520"/>
            <a:ext cx="0" cy="101600"/>
          </a:xfrm>
          <a:custGeom>
            <a:avLst/>
            <a:gdLst/>
            <a:ahLst/>
            <a:cxnLst/>
            <a:rect l="l" t="t" r="r" b="b"/>
            <a:pathLst>
              <a:path h="101600">
                <a:moveTo>
                  <a:pt x="0" y="0"/>
                </a:moveTo>
                <a:lnTo>
                  <a:pt x="0" y="101599"/>
                </a:lnTo>
              </a:path>
            </a:pathLst>
          </a:custGeom>
          <a:ln w="25400">
            <a:solidFill>
              <a:srgbClr val="0000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4006850" y="5608320"/>
            <a:ext cx="0" cy="101600"/>
          </a:xfrm>
          <a:custGeom>
            <a:avLst/>
            <a:gdLst/>
            <a:ahLst/>
            <a:cxnLst/>
            <a:rect l="l" t="t" r="r" b="b"/>
            <a:pathLst>
              <a:path h="101600">
                <a:moveTo>
                  <a:pt x="0" y="0"/>
                </a:moveTo>
                <a:lnTo>
                  <a:pt x="0" y="101599"/>
                </a:lnTo>
              </a:path>
            </a:pathLst>
          </a:custGeom>
          <a:ln w="25400">
            <a:solidFill>
              <a:srgbClr val="0000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4006850" y="5786120"/>
            <a:ext cx="0" cy="100330"/>
          </a:xfrm>
          <a:custGeom>
            <a:avLst/>
            <a:gdLst/>
            <a:ahLst/>
            <a:cxnLst/>
            <a:rect l="l" t="t" r="r" b="b"/>
            <a:pathLst>
              <a:path h="100329">
                <a:moveTo>
                  <a:pt x="0" y="0"/>
                </a:moveTo>
                <a:lnTo>
                  <a:pt x="0" y="100329"/>
                </a:lnTo>
              </a:path>
            </a:pathLst>
          </a:custGeom>
          <a:ln w="25400">
            <a:solidFill>
              <a:srgbClr val="0000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object 89"/>
          <p:cNvSpPr/>
          <p:nvPr/>
        </p:nvSpPr>
        <p:spPr>
          <a:xfrm>
            <a:off x="4006850" y="5962650"/>
            <a:ext cx="0" cy="101600"/>
          </a:xfrm>
          <a:custGeom>
            <a:avLst/>
            <a:gdLst/>
            <a:ahLst/>
            <a:cxnLst/>
            <a:rect l="l" t="t" r="r" b="b"/>
            <a:pathLst>
              <a:path h="101600">
                <a:moveTo>
                  <a:pt x="0" y="0"/>
                </a:moveTo>
                <a:lnTo>
                  <a:pt x="0" y="101600"/>
                </a:lnTo>
              </a:path>
            </a:pathLst>
          </a:custGeom>
          <a:ln w="25400">
            <a:solidFill>
              <a:srgbClr val="0000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object 90"/>
          <p:cNvSpPr/>
          <p:nvPr/>
        </p:nvSpPr>
        <p:spPr>
          <a:xfrm>
            <a:off x="4006850" y="6140450"/>
            <a:ext cx="0" cy="101600"/>
          </a:xfrm>
          <a:custGeom>
            <a:avLst/>
            <a:gdLst/>
            <a:ahLst/>
            <a:cxnLst/>
            <a:rect l="l" t="t" r="r" b="b"/>
            <a:pathLst>
              <a:path h="101600">
                <a:moveTo>
                  <a:pt x="0" y="0"/>
                </a:moveTo>
                <a:lnTo>
                  <a:pt x="0" y="101600"/>
                </a:lnTo>
              </a:path>
            </a:pathLst>
          </a:custGeom>
          <a:ln w="25400">
            <a:solidFill>
              <a:srgbClr val="0000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object 91"/>
          <p:cNvSpPr/>
          <p:nvPr/>
        </p:nvSpPr>
        <p:spPr>
          <a:xfrm>
            <a:off x="4006850" y="6318250"/>
            <a:ext cx="0" cy="101600"/>
          </a:xfrm>
          <a:custGeom>
            <a:avLst/>
            <a:gdLst/>
            <a:ahLst/>
            <a:cxnLst/>
            <a:rect l="l" t="t" r="r" b="b"/>
            <a:pathLst>
              <a:path h="101600">
                <a:moveTo>
                  <a:pt x="0" y="0"/>
                </a:moveTo>
                <a:lnTo>
                  <a:pt x="0" y="101600"/>
                </a:lnTo>
              </a:path>
            </a:pathLst>
          </a:custGeom>
          <a:ln w="25400">
            <a:solidFill>
              <a:srgbClr val="0000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object 92"/>
          <p:cNvSpPr/>
          <p:nvPr/>
        </p:nvSpPr>
        <p:spPr>
          <a:xfrm>
            <a:off x="4006850" y="6496050"/>
            <a:ext cx="0" cy="100330"/>
          </a:xfrm>
          <a:custGeom>
            <a:avLst/>
            <a:gdLst/>
            <a:ahLst/>
            <a:cxnLst/>
            <a:rect l="l" t="t" r="r" b="b"/>
            <a:pathLst>
              <a:path h="100329">
                <a:moveTo>
                  <a:pt x="0" y="0"/>
                </a:moveTo>
                <a:lnTo>
                  <a:pt x="0" y="100329"/>
                </a:lnTo>
              </a:path>
            </a:pathLst>
          </a:custGeom>
          <a:ln w="25400">
            <a:solidFill>
              <a:srgbClr val="0000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object 93"/>
          <p:cNvSpPr/>
          <p:nvPr/>
        </p:nvSpPr>
        <p:spPr>
          <a:xfrm>
            <a:off x="3994150" y="6689090"/>
            <a:ext cx="25400" cy="0"/>
          </a:xfrm>
          <a:custGeom>
            <a:avLst/>
            <a:gdLst/>
            <a:ahLst/>
            <a:cxnLst/>
            <a:rect l="l" t="t" r="r" b="b"/>
            <a:pathLst>
              <a:path w="25400">
                <a:moveTo>
                  <a:pt x="0" y="0"/>
                </a:moveTo>
                <a:lnTo>
                  <a:pt x="25400" y="0"/>
                </a:lnTo>
              </a:path>
            </a:pathLst>
          </a:custGeom>
          <a:ln w="33019">
            <a:solidFill>
              <a:srgbClr val="0000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94"/>
          <p:cNvSpPr txBox="1"/>
          <p:nvPr/>
        </p:nvSpPr>
        <p:spPr>
          <a:xfrm>
            <a:off x="4097020" y="6193872"/>
            <a:ext cx="4343400" cy="3251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0" b="1" dirty="0">
                <a:solidFill>
                  <a:srgbClr val="000066"/>
                </a:solidFill>
                <a:latin typeface="Liberation Serif"/>
                <a:cs typeface="Liberation Serif"/>
              </a:rPr>
              <a:t>(m</a:t>
            </a:r>
            <a:r>
              <a:rPr sz="2000" b="1" spc="5" dirty="0">
                <a:solidFill>
                  <a:srgbClr val="000066"/>
                </a:solidFill>
                <a:latin typeface="Liberation Serif"/>
                <a:cs typeface="Liberation Serif"/>
              </a:rPr>
              <a:t>a</a:t>
            </a:r>
            <a:r>
              <a:rPr sz="2000" b="1" spc="-20" dirty="0">
                <a:solidFill>
                  <a:srgbClr val="000066"/>
                </a:solidFill>
                <a:latin typeface="Liberation Serif"/>
                <a:cs typeface="Liberation Serif"/>
              </a:rPr>
              <a:t>i</a:t>
            </a:r>
            <a:r>
              <a:rPr sz="2000" b="1" spc="5" dirty="0">
                <a:solidFill>
                  <a:srgbClr val="000066"/>
                </a:solidFill>
                <a:latin typeface="Liberation Serif"/>
                <a:cs typeface="Liberation Serif"/>
              </a:rPr>
              <a:t>n</a:t>
            </a:r>
            <a:r>
              <a:rPr sz="2000" b="1" spc="-20" dirty="0">
                <a:solidFill>
                  <a:srgbClr val="000066"/>
                </a:solidFill>
                <a:latin typeface="Liberation Serif"/>
                <a:cs typeface="Liberation Serif"/>
              </a:rPr>
              <a:t>l</a:t>
            </a:r>
            <a:r>
              <a:rPr sz="2000" b="1" dirty="0">
                <a:solidFill>
                  <a:srgbClr val="000066"/>
                </a:solidFill>
                <a:latin typeface="Liberation Serif"/>
                <a:cs typeface="Liberation Serif"/>
              </a:rPr>
              <a:t>y</a:t>
            </a:r>
            <a:r>
              <a:rPr sz="2000" b="1" spc="5" dirty="0">
                <a:solidFill>
                  <a:srgbClr val="000066"/>
                </a:solidFill>
                <a:latin typeface="Liberation Serif"/>
                <a:cs typeface="Liberation Serif"/>
              </a:rPr>
              <a:t> </a:t>
            </a:r>
            <a:r>
              <a:rPr sz="2000" b="1" dirty="0">
                <a:solidFill>
                  <a:srgbClr val="000066"/>
                </a:solidFill>
                <a:latin typeface="Liberation Serif"/>
                <a:cs typeface="Liberation Serif"/>
              </a:rPr>
              <a:t>m</a:t>
            </a:r>
            <a:r>
              <a:rPr sz="2000" b="1" spc="-5" dirty="0">
                <a:solidFill>
                  <a:srgbClr val="000066"/>
                </a:solidFill>
                <a:latin typeface="Liberation Serif"/>
                <a:cs typeface="Liberation Serif"/>
              </a:rPr>
              <a:t>u</a:t>
            </a:r>
            <a:r>
              <a:rPr sz="2000" b="1" spc="5" dirty="0">
                <a:solidFill>
                  <a:srgbClr val="000066"/>
                </a:solidFill>
                <a:latin typeface="Liberation Serif"/>
                <a:cs typeface="Liberation Serif"/>
              </a:rPr>
              <a:t>on</a:t>
            </a:r>
            <a:r>
              <a:rPr sz="2000" b="1" dirty="0">
                <a:solidFill>
                  <a:srgbClr val="000066"/>
                </a:solidFill>
                <a:latin typeface="Liberation Serif"/>
                <a:cs typeface="Liberation Serif"/>
              </a:rPr>
              <a:t>s</a:t>
            </a:r>
            <a:r>
              <a:rPr sz="2000" b="1" spc="-5" dirty="0">
                <a:solidFill>
                  <a:srgbClr val="000066"/>
                </a:solidFill>
                <a:latin typeface="Liberation Serif"/>
                <a:cs typeface="Liberation Serif"/>
              </a:rPr>
              <a:t> </a:t>
            </a:r>
            <a:r>
              <a:rPr sz="2000" b="1" spc="5" dirty="0">
                <a:solidFill>
                  <a:srgbClr val="000066"/>
                </a:solidFill>
                <a:latin typeface="Liberation Serif"/>
                <a:cs typeface="Liberation Serif"/>
              </a:rPr>
              <a:t>an</a:t>
            </a:r>
            <a:r>
              <a:rPr sz="2000" b="1" dirty="0">
                <a:solidFill>
                  <a:srgbClr val="000066"/>
                </a:solidFill>
                <a:latin typeface="Liberation Serif"/>
                <a:cs typeface="Liberation Serif"/>
              </a:rPr>
              <a:t>d</a:t>
            </a:r>
            <a:r>
              <a:rPr sz="2000" b="1" spc="5" dirty="0">
                <a:solidFill>
                  <a:srgbClr val="000066"/>
                </a:solidFill>
                <a:latin typeface="Liberation Serif"/>
                <a:cs typeface="Liberation Serif"/>
              </a:rPr>
              <a:t> </a:t>
            </a:r>
            <a:r>
              <a:rPr sz="2000" b="1" spc="-5" dirty="0">
                <a:solidFill>
                  <a:srgbClr val="000066"/>
                </a:solidFill>
                <a:latin typeface="Liberation Serif"/>
                <a:cs typeface="Liberation Serif"/>
              </a:rPr>
              <a:t>n</a:t>
            </a:r>
            <a:r>
              <a:rPr sz="2000" b="1" spc="-10" dirty="0">
                <a:solidFill>
                  <a:srgbClr val="000066"/>
                </a:solidFill>
                <a:latin typeface="Liberation Serif"/>
                <a:cs typeface="Liberation Serif"/>
              </a:rPr>
              <a:t>e</a:t>
            </a:r>
            <a:r>
              <a:rPr sz="2000" b="1" spc="5" dirty="0">
                <a:solidFill>
                  <a:srgbClr val="000066"/>
                </a:solidFill>
                <a:latin typeface="Liberation Serif"/>
                <a:cs typeface="Liberation Serif"/>
              </a:rPr>
              <a:t>u</a:t>
            </a:r>
            <a:r>
              <a:rPr sz="2000" b="1" dirty="0">
                <a:solidFill>
                  <a:srgbClr val="000066"/>
                </a:solidFill>
                <a:latin typeface="Liberation Serif"/>
                <a:cs typeface="Liberation Serif"/>
              </a:rPr>
              <a:t>t</a:t>
            </a:r>
            <a:r>
              <a:rPr sz="2000" b="1" spc="-10" dirty="0">
                <a:solidFill>
                  <a:srgbClr val="000066"/>
                </a:solidFill>
                <a:latin typeface="Liberation Serif"/>
                <a:cs typeface="Liberation Serif"/>
              </a:rPr>
              <a:t>r</a:t>
            </a:r>
            <a:r>
              <a:rPr sz="2000" b="1" spc="-20" dirty="0">
                <a:solidFill>
                  <a:srgbClr val="000066"/>
                </a:solidFill>
                <a:latin typeface="Liberation Serif"/>
                <a:cs typeface="Liberation Serif"/>
              </a:rPr>
              <a:t>i</a:t>
            </a:r>
            <a:r>
              <a:rPr sz="2000" b="1" spc="-5" dirty="0">
                <a:solidFill>
                  <a:srgbClr val="000066"/>
                </a:solidFill>
                <a:latin typeface="Liberation Serif"/>
                <a:cs typeface="Liberation Serif"/>
              </a:rPr>
              <a:t>n</a:t>
            </a:r>
            <a:r>
              <a:rPr sz="2000" b="1" spc="5" dirty="0">
                <a:solidFill>
                  <a:srgbClr val="000066"/>
                </a:solidFill>
                <a:latin typeface="Liberation Serif"/>
                <a:cs typeface="Liberation Serif"/>
              </a:rPr>
              <a:t>o</a:t>
            </a:r>
            <a:r>
              <a:rPr sz="2000" b="1" dirty="0">
                <a:solidFill>
                  <a:srgbClr val="000066"/>
                </a:solidFill>
                <a:latin typeface="Liberation Serif"/>
                <a:cs typeface="Liberation Serif"/>
              </a:rPr>
              <a:t>s </a:t>
            </a:r>
            <a:r>
              <a:rPr sz="2000" b="1" spc="-25" dirty="0">
                <a:solidFill>
                  <a:srgbClr val="000066"/>
                </a:solidFill>
                <a:latin typeface="Liberation Serif"/>
                <a:cs typeface="Liberation Serif"/>
              </a:rPr>
              <a:t> </a:t>
            </a:r>
            <a:r>
              <a:rPr sz="3000" b="1" baseline="9722" dirty="0">
                <a:solidFill>
                  <a:srgbClr val="FFFFFF"/>
                </a:solidFill>
                <a:latin typeface="Liberation Serif"/>
                <a:cs typeface="Liberation Serif"/>
              </a:rPr>
              <a:t>N</a:t>
            </a:r>
            <a:r>
              <a:rPr sz="3000" b="1" spc="-15" baseline="9722" dirty="0">
                <a:solidFill>
                  <a:srgbClr val="FFFFFF"/>
                </a:solidFill>
                <a:latin typeface="Liberation Serif"/>
                <a:cs typeface="Liberation Serif"/>
              </a:rPr>
              <a:t>e</a:t>
            </a:r>
            <a:r>
              <a:rPr sz="3000" b="1" spc="-7" baseline="9722" dirty="0">
                <a:solidFill>
                  <a:srgbClr val="FFFFFF"/>
                </a:solidFill>
                <a:latin typeface="Liberation Serif"/>
                <a:cs typeface="Liberation Serif"/>
              </a:rPr>
              <a:t>u</a:t>
            </a:r>
            <a:r>
              <a:rPr sz="3000" b="1" baseline="9722" dirty="0">
                <a:solidFill>
                  <a:srgbClr val="FFFFFF"/>
                </a:solidFill>
                <a:latin typeface="Liberation Serif"/>
                <a:cs typeface="Liberation Serif"/>
              </a:rPr>
              <a:t>t</a:t>
            </a:r>
            <a:r>
              <a:rPr sz="3000" b="1" spc="-15" baseline="9722" dirty="0">
                <a:solidFill>
                  <a:srgbClr val="FFFFFF"/>
                </a:solidFill>
                <a:latin typeface="Liberation Serif"/>
                <a:cs typeface="Liberation Serif"/>
              </a:rPr>
              <a:t>r</a:t>
            </a:r>
            <a:r>
              <a:rPr sz="3000" b="1" spc="7" baseline="9722" dirty="0">
                <a:solidFill>
                  <a:srgbClr val="FFFFFF"/>
                </a:solidFill>
                <a:latin typeface="Liberation Serif"/>
                <a:cs typeface="Liberation Serif"/>
              </a:rPr>
              <a:t>on</a:t>
            </a:r>
            <a:r>
              <a:rPr sz="3000" b="1" baseline="9722" dirty="0">
                <a:solidFill>
                  <a:srgbClr val="FFFFFF"/>
                </a:solidFill>
                <a:latin typeface="Liberation Serif"/>
                <a:cs typeface="Liberation Serif"/>
              </a:rPr>
              <a:t>s</a:t>
            </a:r>
            <a:endParaRPr sz="3000" baseline="9722">
              <a:latin typeface="Liberation Serif"/>
              <a:cs typeface="Liberation Serif"/>
            </a:endParaRPr>
          </a:p>
        </p:txBody>
      </p:sp>
      <p:sp>
        <p:nvSpPr>
          <p:cNvPr id="95" name="object 95"/>
          <p:cNvSpPr txBox="1"/>
          <p:nvPr/>
        </p:nvSpPr>
        <p:spPr>
          <a:xfrm>
            <a:off x="4160520" y="6544392"/>
            <a:ext cx="2399665" cy="279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0" b="1" spc="-10" dirty="0">
                <a:solidFill>
                  <a:srgbClr val="000066"/>
                </a:solidFill>
                <a:latin typeface="Liberation Serif"/>
                <a:cs typeface="Liberation Serif"/>
              </a:rPr>
              <a:t>re</a:t>
            </a:r>
            <a:r>
              <a:rPr sz="2000" b="1" spc="5" dirty="0">
                <a:solidFill>
                  <a:srgbClr val="000066"/>
                </a:solidFill>
                <a:latin typeface="Liberation Serif"/>
                <a:cs typeface="Liberation Serif"/>
              </a:rPr>
              <a:t>a</a:t>
            </a:r>
            <a:r>
              <a:rPr sz="2000" b="1" spc="-10" dirty="0">
                <a:solidFill>
                  <a:srgbClr val="000066"/>
                </a:solidFill>
                <a:latin typeface="Liberation Serif"/>
                <a:cs typeface="Liberation Serif"/>
              </a:rPr>
              <a:t>c</a:t>
            </a:r>
            <a:r>
              <a:rPr sz="2000" b="1" dirty="0">
                <a:solidFill>
                  <a:srgbClr val="000066"/>
                </a:solidFill>
                <a:latin typeface="Liberation Serif"/>
                <a:cs typeface="Liberation Serif"/>
              </a:rPr>
              <a:t>h</a:t>
            </a:r>
            <a:r>
              <a:rPr sz="2000" b="1" spc="5" dirty="0">
                <a:solidFill>
                  <a:srgbClr val="000066"/>
                </a:solidFill>
                <a:latin typeface="Liberation Serif"/>
                <a:cs typeface="Liberation Serif"/>
              </a:rPr>
              <a:t> </a:t>
            </a:r>
            <a:r>
              <a:rPr sz="2000" b="1" spc="-20" dirty="0">
                <a:solidFill>
                  <a:srgbClr val="000066"/>
                </a:solidFill>
                <a:latin typeface="Liberation Serif"/>
                <a:cs typeface="Liberation Serif"/>
              </a:rPr>
              <a:t>e</a:t>
            </a:r>
            <a:r>
              <a:rPr sz="2000" b="1" spc="5" dirty="0">
                <a:solidFill>
                  <a:srgbClr val="000066"/>
                </a:solidFill>
                <a:latin typeface="Liberation Serif"/>
                <a:cs typeface="Liberation Serif"/>
              </a:rPr>
              <a:t>a</a:t>
            </a:r>
            <a:r>
              <a:rPr sz="2000" b="1" spc="-10" dirty="0">
                <a:solidFill>
                  <a:srgbClr val="000066"/>
                </a:solidFill>
                <a:latin typeface="Liberation Serif"/>
                <a:cs typeface="Liberation Serif"/>
              </a:rPr>
              <a:t>r</a:t>
            </a:r>
            <a:r>
              <a:rPr sz="2000" b="1" dirty="0">
                <a:solidFill>
                  <a:srgbClr val="000066"/>
                </a:solidFill>
                <a:latin typeface="Liberation Serif"/>
                <a:cs typeface="Liberation Serif"/>
              </a:rPr>
              <a:t>t</a:t>
            </a:r>
            <a:r>
              <a:rPr sz="2000" b="1" spc="5" dirty="0">
                <a:solidFill>
                  <a:srgbClr val="000066"/>
                </a:solidFill>
                <a:latin typeface="Liberation Serif"/>
                <a:cs typeface="Liberation Serif"/>
              </a:rPr>
              <a:t>h</a:t>
            </a:r>
            <a:r>
              <a:rPr sz="2000" b="1" dirty="0">
                <a:solidFill>
                  <a:srgbClr val="000066"/>
                </a:solidFill>
                <a:latin typeface="Liberation Serif"/>
                <a:cs typeface="Liberation Serif"/>
              </a:rPr>
              <a:t>’s</a:t>
            </a:r>
            <a:r>
              <a:rPr sz="2000" b="1" spc="5" dirty="0">
                <a:solidFill>
                  <a:srgbClr val="000066"/>
                </a:solidFill>
                <a:latin typeface="Liberation Serif"/>
                <a:cs typeface="Liberation Serif"/>
              </a:rPr>
              <a:t> </a:t>
            </a:r>
            <a:r>
              <a:rPr sz="2000" b="1" spc="-10" dirty="0">
                <a:solidFill>
                  <a:srgbClr val="000066"/>
                </a:solidFill>
                <a:latin typeface="Liberation Serif"/>
                <a:cs typeface="Liberation Serif"/>
              </a:rPr>
              <a:t>s</a:t>
            </a:r>
            <a:r>
              <a:rPr sz="2000" b="1" spc="5" dirty="0">
                <a:solidFill>
                  <a:srgbClr val="000066"/>
                </a:solidFill>
                <a:latin typeface="Liberation Serif"/>
                <a:cs typeface="Liberation Serif"/>
              </a:rPr>
              <a:t>u</a:t>
            </a:r>
            <a:r>
              <a:rPr sz="2000" b="1" spc="-10" dirty="0">
                <a:solidFill>
                  <a:srgbClr val="000066"/>
                </a:solidFill>
                <a:latin typeface="Liberation Serif"/>
                <a:cs typeface="Liberation Serif"/>
              </a:rPr>
              <a:t>r</a:t>
            </a:r>
            <a:r>
              <a:rPr sz="2000" b="1" dirty="0">
                <a:solidFill>
                  <a:srgbClr val="000066"/>
                </a:solidFill>
                <a:latin typeface="Liberation Serif"/>
                <a:cs typeface="Liberation Serif"/>
              </a:rPr>
              <a:t>f</a:t>
            </a:r>
            <a:r>
              <a:rPr sz="2000" b="1" spc="5" dirty="0">
                <a:solidFill>
                  <a:srgbClr val="000066"/>
                </a:solidFill>
                <a:latin typeface="Liberation Serif"/>
                <a:cs typeface="Liberation Serif"/>
              </a:rPr>
              <a:t>a</a:t>
            </a:r>
            <a:r>
              <a:rPr sz="2000" b="1" spc="-10" dirty="0">
                <a:solidFill>
                  <a:srgbClr val="000066"/>
                </a:solidFill>
                <a:latin typeface="Liberation Serif"/>
                <a:cs typeface="Liberation Serif"/>
              </a:rPr>
              <a:t>c</a:t>
            </a:r>
            <a:r>
              <a:rPr sz="2000" b="1" spc="-20" dirty="0">
                <a:solidFill>
                  <a:srgbClr val="000066"/>
                </a:solidFill>
                <a:latin typeface="Liberation Serif"/>
                <a:cs typeface="Liberation Serif"/>
              </a:rPr>
              <a:t>e</a:t>
            </a:r>
            <a:r>
              <a:rPr sz="2000" b="1" dirty="0">
                <a:solidFill>
                  <a:srgbClr val="000066"/>
                </a:solidFill>
                <a:latin typeface="Liberation Serif"/>
                <a:cs typeface="Liberation Serif"/>
              </a:rPr>
              <a:t>)</a:t>
            </a:r>
            <a:endParaRPr sz="2000">
              <a:latin typeface="Liberation Serif"/>
              <a:cs typeface="Liberation Serif"/>
            </a:endParaRPr>
          </a:p>
        </p:txBody>
      </p:sp>
      <p:sp>
        <p:nvSpPr>
          <p:cNvPr id="96" name="object 9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74930" rIns="0" bIns="0" rtlCol="0">
            <a:spAutoFit/>
          </a:bodyPr>
          <a:lstStyle/>
          <a:p>
            <a:pPr marL="1372870">
              <a:lnSpc>
                <a:spcPct val="100000"/>
              </a:lnSpc>
            </a:pPr>
            <a:r>
              <a:rPr sz="4400" dirty="0"/>
              <a:t>C</a:t>
            </a:r>
            <a:r>
              <a:rPr sz="4400" spc="-35" dirty="0"/>
              <a:t>o</a:t>
            </a:r>
            <a:r>
              <a:rPr sz="4400" spc="-25" dirty="0"/>
              <a:t>s</a:t>
            </a:r>
            <a:r>
              <a:rPr sz="4400" spc="-50" dirty="0"/>
              <a:t>m</a:t>
            </a:r>
            <a:r>
              <a:rPr sz="4400" spc="-10" dirty="0"/>
              <a:t>i</a:t>
            </a:r>
            <a:r>
              <a:rPr sz="4400" spc="-25" dirty="0"/>
              <a:t>c</a:t>
            </a:r>
            <a:r>
              <a:rPr sz="4400" dirty="0"/>
              <a:t> </a:t>
            </a:r>
            <a:r>
              <a:rPr sz="4400" spc="-45" dirty="0"/>
              <a:t>R</a:t>
            </a:r>
            <a:r>
              <a:rPr sz="4400" spc="-25" dirty="0"/>
              <a:t>a</a:t>
            </a:r>
            <a:r>
              <a:rPr sz="4400" spc="-30" dirty="0"/>
              <a:t>y</a:t>
            </a:r>
            <a:r>
              <a:rPr sz="4400" spc="-10" dirty="0"/>
              <a:t> </a:t>
            </a:r>
            <a:r>
              <a:rPr sz="4400" spc="-30" dirty="0"/>
              <a:t>“S</a:t>
            </a:r>
            <a:r>
              <a:rPr sz="4400" spc="-25" dirty="0"/>
              <a:t>h</a:t>
            </a:r>
            <a:r>
              <a:rPr sz="4400" spc="-40" dirty="0"/>
              <a:t>ow</a:t>
            </a:r>
            <a:r>
              <a:rPr sz="4400" spc="-25" dirty="0"/>
              <a:t>e</a:t>
            </a:r>
            <a:r>
              <a:rPr sz="4400" spc="-5" dirty="0"/>
              <a:t>rs”</a:t>
            </a:r>
            <a:endParaRPr sz="4400"/>
          </a:p>
        </p:txBody>
      </p:sp>
      <p:sp>
        <p:nvSpPr>
          <p:cNvPr id="97" name="object 97"/>
          <p:cNvSpPr txBox="1"/>
          <p:nvPr/>
        </p:nvSpPr>
        <p:spPr>
          <a:xfrm>
            <a:off x="77469" y="693502"/>
            <a:ext cx="633095" cy="279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0" spc="5" dirty="0">
                <a:solidFill>
                  <a:srgbClr val="CCFFFF"/>
                </a:solidFill>
                <a:latin typeface="Liberation Serif"/>
                <a:cs typeface="Liberation Serif"/>
              </a:rPr>
              <a:t>S</a:t>
            </a:r>
            <a:r>
              <a:rPr sz="2000" spc="-10" dirty="0">
                <a:solidFill>
                  <a:srgbClr val="CCFFFF"/>
                </a:solidFill>
                <a:latin typeface="Liberation Serif"/>
                <a:cs typeface="Liberation Serif"/>
              </a:rPr>
              <a:t>pace</a:t>
            </a:r>
            <a:endParaRPr sz="2000">
              <a:latin typeface="Liberation Serif"/>
              <a:cs typeface="Liberation Serif"/>
            </a:endParaRPr>
          </a:p>
        </p:txBody>
      </p:sp>
      <p:sp>
        <p:nvSpPr>
          <p:cNvPr id="98" name="object 98"/>
          <p:cNvSpPr txBox="1"/>
          <p:nvPr/>
        </p:nvSpPr>
        <p:spPr>
          <a:xfrm>
            <a:off x="7410450" y="5889072"/>
            <a:ext cx="1190625" cy="279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0" b="1" spc="-20" dirty="0">
                <a:solidFill>
                  <a:srgbClr val="FFFFFF"/>
                </a:solidFill>
                <a:latin typeface="Liberation Serif"/>
                <a:cs typeface="Liberation Serif"/>
              </a:rPr>
              <a:t>Pl</a:t>
            </a:r>
            <a:r>
              <a:rPr sz="2000" b="1" spc="5" dirty="0">
                <a:solidFill>
                  <a:srgbClr val="FFFFFF"/>
                </a:solidFill>
                <a:latin typeface="Liberation Serif"/>
                <a:cs typeface="Liberation Serif"/>
              </a:rPr>
              <a:t>u</a:t>
            </a:r>
            <a:r>
              <a:rPr sz="2000" b="1" dirty="0">
                <a:solidFill>
                  <a:srgbClr val="FFFFFF"/>
                </a:solidFill>
                <a:latin typeface="Liberation Serif"/>
                <a:cs typeface="Liberation Serif"/>
              </a:rPr>
              <a:t>s</a:t>
            </a:r>
            <a:r>
              <a:rPr sz="2000" b="1" spc="-5" dirty="0">
                <a:solidFill>
                  <a:srgbClr val="FFFFFF"/>
                </a:solidFill>
                <a:latin typeface="Liberation Serif"/>
                <a:cs typeface="Liberation Serif"/>
              </a:rPr>
              <a:t> s</a:t>
            </a:r>
            <a:r>
              <a:rPr sz="2000" b="1" spc="5" dirty="0">
                <a:solidFill>
                  <a:srgbClr val="FFFFFF"/>
                </a:solidFill>
                <a:latin typeface="Liberation Serif"/>
                <a:cs typeface="Liberation Serif"/>
              </a:rPr>
              <a:t>o</a:t>
            </a:r>
            <a:r>
              <a:rPr sz="2000" b="1" dirty="0">
                <a:solidFill>
                  <a:srgbClr val="FFFFFF"/>
                </a:solidFill>
                <a:latin typeface="Liberation Serif"/>
                <a:cs typeface="Liberation Serif"/>
              </a:rPr>
              <a:t>m</a:t>
            </a:r>
            <a:r>
              <a:rPr sz="2000" b="1" spc="-10" dirty="0">
                <a:solidFill>
                  <a:srgbClr val="FFFFFF"/>
                </a:solidFill>
                <a:latin typeface="Liberation Serif"/>
                <a:cs typeface="Liberation Serif"/>
              </a:rPr>
              <a:t>e</a:t>
            </a:r>
            <a:r>
              <a:rPr sz="2000" b="1" dirty="0">
                <a:solidFill>
                  <a:srgbClr val="FFFFFF"/>
                </a:solidFill>
                <a:latin typeface="Liberation Serif"/>
                <a:cs typeface="Liberation Serif"/>
              </a:rPr>
              <a:t>:</a:t>
            </a:r>
            <a:endParaRPr sz="2000">
              <a:latin typeface="Liberation Serif"/>
              <a:cs typeface="Liberation Serif"/>
            </a:endParaRPr>
          </a:p>
        </p:txBody>
      </p:sp>
      <p:sp>
        <p:nvSpPr>
          <p:cNvPr id="99" name="object 99"/>
          <p:cNvSpPr txBox="1"/>
          <p:nvPr/>
        </p:nvSpPr>
        <p:spPr>
          <a:xfrm>
            <a:off x="7410450" y="6498672"/>
            <a:ext cx="1201420" cy="279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0" b="1" dirty="0">
                <a:solidFill>
                  <a:srgbClr val="FFFFFF"/>
                </a:solidFill>
                <a:latin typeface="Liberation Serif"/>
                <a:cs typeface="Liberation Serif"/>
              </a:rPr>
              <a:t>C</a:t>
            </a:r>
            <a:r>
              <a:rPr sz="2000" b="1" spc="5" dirty="0">
                <a:solidFill>
                  <a:srgbClr val="FFFFFF"/>
                </a:solidFill>
                <a:latin typeface="Liberation Serif"/>
                <a:cs typeface="Liberation Serif"/>
              </a:rPr>
              <a:t>a</a:t>
            </a:r>
            <a:r>
              <a:rPr sz="2000" b="1" spc="-10" dirty="0">
                <a:solidFill>
                  <a:srgbClr val="FFFFFF"/>
                </a:solidFill>
                <a:latin typeface="Liberation Serif"/>
                <a:cs typeface="Liberation Serif"/>
              </a:rPr>
              <a:t>r</a:t>
            </a:r>
            <a:r>
              <a:rPr sz="2000" b="1" spc="-5" dirty="0">
                <a:solidFill>
                  <a:srgbClr val="FFFFFF"/>
                </a:solidFill>
                <a:latin typeface="Liberation Serif"/>
                <a:cs typeface="Liberation Serif"/>
              </a:rPr>
              <a:t>b</a:t>
            </a:r>
            <a:r>
              <a:rPr sz="2000" b="1" spc="5" dirty="0">
                <a:solidFill>
                  <a:srgbClr val="FFFFFF"/>
                </a:solidFill>
                <a:latin typeface="Liberation Serif"/>
                <a:cs typeface="Liberation Serif"/>
              </a:rPr>
              <a:t>on</a:t>
            </a:r>
            <a:r>
              <a:rPr sz="2000" b="1" dirty="0">
                <a:solidFill>
                  <a:srgbClr val="FFFFFF"/>
                </a:solidFill>
                <a:latin typeface="Liberation Serif"/>
                <a:cs typeface="Liberation Serif"/>
              </a:rPr>
              <a:t>-</a:t>
            </a:r>
            <a:r>
              <a:rPr sz="2000" b="1" spc="5" dirty="0">
                <a:solidFill>
                  <a:srgbClr val="FFFFFF"/>
                </a:solidFill>
                <a:latin typeface="Liberation Serif"/>
                <a:cs typeface="Liberation Serif"/>
              </a:rPr>
              <a:t>1</a:t>
            </a:r>
            <a:r>
              <a:rPr sz="2000" b="1" dirty="0">
                <a:solidFill>
                  <a:srgbClr val="FFFFFF"/>
                </a:solidFill>
                <a:latin typeface="Liberation Serif"/>
                <a:cs typeface="Liberation Serif"/>
              </a:rPr>
              <a:t>4</a:t>
            </a:r>
            <a:endParaRPr sz="2000">
              <a:latin typeface="Liberation Serif"/>
              <a:cs typeface="Liberation Serif"/>
            </a:endParaRPr>
          </a:p>
        </p:txBody>
      </p:sp>
      <p:sp>
        <p:nvSpPr>
          <p:cNvPr id="100" name="object 100"/>
          <p:cNvSpPr/>
          <p:nvPr/>
        </p:nvSpPr>
        <p:spPr>
          <a:xfrm>
            <a:off x="3175000" y="4010659"/>
            <a:ext cx="387350" cy="452120"/>
          </a:xfrm>
          <a:custGeom>
            <a:avLst/>
            <a:gdLst/>
            <a:ahLst/>
            <a:cxnLst/>
            <a:rect l="l" t="t" r="r" b="b"/>
            <a:pathLst>
              <a:path w="387350" h="452120">
                <a:moveTo>
                  <a:pt x="387350" y="0"/>
                </a:moveTo>
                <a:lnTo>
                  <a:pt x="0" y="452119"/>
                </a:lnTo>
              </a:path>
            </a:pathLst>
          </a:custGeom>
          <a:ln w="38100">
            <a:solidFill>
              <a:srgbClr val="9898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" name="object 101"/>
          <p:cNvSpPr/>
          <p:nvPr/>
        </p:nvSpPr>
        <p:spPr>
          <a:xfrm>
            <a:off x="3105150" y="4419600"/>
            <a:ext cx="118110" cy="124460"/>
          </a:xfrm>
          <a:custGeom>
            <a:avLst/>
            <a:gdLst/>
            <a:ahLst/>
            <a:cxnLst/>
            <a:rect l="l" t="t" r="r" b="b"/>
            <a:pathLst>
              <a:path w="118110" h="124460">
                <a:moveTo>
                  <a:pt x="30480" y="0"/>
                </a:moveTo>
                <a:lnTo>
                  <a:pt x="0" y="124460"/>
                </a:lnTo>
                <a:lnTo>
                  <a:pt x="118110" y="73660"/>
                </a:lnTo>
                <a:lnTo>
                  <a:pt x="30480" y="0"/>
                </a:lnTo>
                <a:close/>
              </a:path>
            </a:pathLst>
          </a:custGeom>
          <a:solidFill>
            <a:srgbClr val="9898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" name="object 102"/>
          <p:cNvSpPr/>
          <p:nvPr/>
        </p:nvSpPr>
        <p:spPr>
          <a:xfrm>
            <a:off x="3638550" y="4010659"/>
            <a:ext cx="186690" cy="434340"/>
          </a:xfrm>
          <a:custGeom>
            <a:avLst/>
            <a:gdLst/>
            <a:ahLst/>
            <a:cxnLst/>
            <a:rect l="l" t="t" r="r" b="b"/>
            <a:pathLst>
              <a:path w="186689" h="434339">
                <a:moveTo>
                  <a:pt x="0" y="0"/>
                </a:moveTo>
                <a:lnTo>
                  <a:pt x="186689" y="434339"/>
                </a:lnTo>
              </a:path>
            </a:pathLst>
          </a:custGeom>
          <a:ln w="38100">
            <a:solidFill>
              <a:srgbClr val="9898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" name="object 103"/>
          <p:cNvSpPr/>
          <p:nvPr/>
        </p:nvSpPr>
        <p:spPr>
          <a:xfrm>
            <a:off x="3769359" y="4415790"/>
            <a:ext cx="105410" cy="128270"/>
          </a:xfrm>
          <a:custGeom>
            <a:avLst/>
            <a:gdLst/>
            <a:ahLst/>
            <a:cxnLst/>
            <a:rect l="l" t="t" r="r" b="b"/>
            <a:pathLst>
              <a:path w="105410" h="128270">
                <a:moveTo>
                  <a:pt x="105410" y="0"/>
                </a:moveTo>
                <a:lnTo>
                  <a:pt x="0" y="44450"/>
                </a:lnTo>
                <a:lnTo>
                  <a:pt x="97789" y="128270"/>
                </a:lnTo>
                <a:lnTo>
                  <a:pt x="105410" y="0"/>
                </a:lnTo>
                <a:close/>
              </a:path>
            </a:pathLst>
          </a:custGeom>
          <a:solidFill>
            <a:srgbClr val="9898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" name="object 104"/>
          <p:cNvSpPr txBox="1"/>
          <p:nvPr/>
        </p:nvSpPr>
        <p:spPr>
          <a:xfrm>
            <a:off x="2937510" y="4555547"/>
            <a:ext cx="151130" cy="330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400" dirty="0">
                <a:solidFill>
                  <a:srgbClr val="9898FF"/>
                </a:solidFill>
                <a:latin typeface="Symbol"/>
                <a:cs typeface="Symbol"/>
              </a:rPr>
              <a:t></a:t>
            </a:r>
            <a:endParaRPr sz="2400">
              <a:latin typeface="Symbol"/>
              <a:cs typeface="Symbol"/>
            </a:endParaRPr>
          </a:p>
        </p:txBody>
      </p:sp>
      <p:sp>
        <p:nvSpPr>
          <p:cNvPr id="105" name="object 105"/>
          <p:cNvSpPr txBox="1"/>
          <p:nvPr/>
        </p:nvSpPr>
        <p:spPr>
          <a:xfrm>
            <a:off x="3775709" y="4555547"/>
            <a:ext cx="151130" cy="330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400" dirty="0">
                <a:solidFill>
                  <a:srgbClr val="9898FF"/>
                </a:solidFill>
                <a:latin typeface="Symbol"/>
                <a:cs typeface="Symbol"/>
              </a:rPr>
              <a:t></a:t>
            </a:r>
            <a:endParaRPr sz="2400">
              <a:latin typeface="Symbol"/>
              <a:cs typeface="Symbol"/>
            </a:endParaRPr>
          </a:p>
        </p:txBody>
      </p:sp>
      <p:sp>
        <p:nvSpPr>
          <p:cNvPr id="106" name="object 106"/>
          <p:cNvSpPr/>
          <p:nvPr/>
        </p:nvSpPr>
        <p:spPr>
          <a:xfrm>
            <a:off x="0" y="1219200"/>
            <a:ext cx="12700" cy="1270"/>
          </a:xfrm>
          <a:custGeom>
            <a:avLst/>
            <a:gdLst/>
            <a:ahLst/>
            <a:cxnLst/>
            <a:rect l="l" t="t" r="r" b="b"/>
            <a:pathLst>
              <a:path w="12700" h="1269">
                <a:moveTo>
                  <a:pt x="0" y="0"/>
                </a:moveTo>
                <a:lnTo>
                  <a:pt x="12700" y="127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" name="object 107"/>
          <p:cNvSpPr/>
          <p:nvPr/>
        </p:nvSpPr>
        <p:spPr>
          <a:xfrm>
            <a:off x="25400" y="1220469"/>
            <a:ext cx="12700" cy="1270"/>
          </a:xfrm>
          <a:custGeom>
            <a:avLst/>
            <a:gdLst/>
            <a:ahLst/>
            <a:cxnLst/>
            <a:rect l="l" t="t" r="r" b="b"/>
            <a:pathLst>
              <a:path w="12700" h="1269">
                <a:moveTo>
                  <a:pt x="0" y="0"/>
                </a:moveTo>
                <a:lnTo>
                  <a:pt x="12700" y="1269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" name="object 108"/>
          <p:cNvSpPr/>
          <p:nvPr/>
        </p:nvSpPr>
        <p:spPr>
          <a:xfrm>
            <a:off x="50800" y="1221739"/>
            <a:ext cx="12700" cy="1270"/>
          </a:xfrm>
          <a:custGeom>
            <a:avLst/>
            <a:gdLst/>
            <a:ahLst/>
            <a:cxnLst/>
            <a:rect l="l" t="t" r="r" b="b"/>
            <a:pathLst>
              <a:path w="12700" h="1269">
                <a:moveTo>
                  <a:pt x="0" y="0"/>
                </a:moveTo>
                <a:lnTo>
                  <a:pt x="12700" y="127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" name="object 109"/>
          <p:cNvSpPr/>
          <p:nvPr/>
        </p:nvSpPr>
        <p:spPr>
          <a:xfrm>
            <a:off x="76200" y="1223010"/>
            <a:ext cx="11430" cy="1270"/>
          </a:xfrm>
          <a:custGeom>
            <a:avLst/>
            <a:gdLst/>
            <a:ahLst/>
            <a:cxnLst/>
            <a:rect l="l" t="t" r="r" b="b"/>
            <a:pathLst>
              <a:path w="11430" h="1269">
                <a:moveTo>
                  <a:pt x="0" y="0"/>
                </a:moveTo>
                <a:lnTo>
                  <a:pt x="11430" y="1269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" name="object 110"/>
          <p:cNvSpPr/>
          <p:nvPr/>
        </p:nvSpPr>
        <p:spPr>
          <a:xfrm>
            <a:off x="100330" y="1225550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" name="object 111"/>
          <p:cNvSpPr/>
          <p:nvPr/>
        </p:nvSpPr>
        <p:spPr>
          <a:xfrm>
            <a:off x="125729" y="1226819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" name="object 112"/>
          <p:cNvSpPr/>
          <p:nvPr/>
        </p:nvSpPr>
        <p:spPr>
          <a:xfrm>
            <a:off x="151129" y="1228089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" name="object 113"/>
          <p:cNvSpPr/>
          <p:nvPr/>
        </p:nvSpPr>
        <p:spPr>
          <a:xfrm>
            <a:off x="176529" y="1229360"/>
            <a:ext cx="12700" cy="1270"/>
          </a:xfrm>
          <a:custGeom>
            <a:avLst/>
            <a:gdLst/>
            <a:ahLst/>
            <a:cxnLst/>
            <a:rect l="l" t="t" r="r" b="b"/>
            <a:pathLst>
              <a:path w="12700" h="1269">
                <a:moveTo>
                  <a:pt x="0" y="0"/>
                </a:moveTo>
                <a:lnTo>
                  <a:pt x="12700" y="1269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" name="object 114"/>
          <p:cNvSpPr/>
          <p:nvPr/>
        </p:nvSpPr>
        <p:spPr>
          <a:xfrm>
            <a:off x="200660" y="1230630"/>
            <a:ext cx="12700" cy="1270"/>
          </a:xfrm>
          <a:custGeom>
            <a:avLst/>
            <a:gdLst/>
            <a:ahLst/>
            <a:cxnLst/>
            <a:rect l="l" t="t" r="r" b="b"/>
            <a:pathLst>
              <a:path w="12700" h="1269">
                <a:moveTo>
                  <a:pt x="0" y="0"/>
                </a:moveTo>
                <a:lnTo>
                  <a:pt x="12700" y="127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" name="object 115"/>
          <p:cNvSpPr/>
          <p:nvPr/>
        </p:nvSpPr>
        <p:spPr>
          <a:xfrm>
            <a:off x="226059" y="1233169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" name="object 116"/>
          <p:cNvSpPr/>
          <p:nvPr/>
        </p:nvSpPr>
        <p:spPr>
          <a:xfrm>
            <a:off x="251459" y="1234439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" name="object 117"/>
          <p:cNvSpPr/>
          <p:nvPr/>
        </p:nvSpPr>
        <p:spPr>
          <a:xfrm>
            <a:off x="276859" y="1235710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" name="object 118"/>
          <p:cNvSpPr/>
          <p:nvPr/>
        </p:nvSpPr>
        <p:spPr>
          <a:xfrm>
            <a:off x="302259" y="1236980"/>
            <a:ext cx="12700" cy="1270"/>
          </a:xfrm>
          <a:custGeom>
            <a:avLst/>
            <a:gdLst/>
            <a:ahLst/>
            <a:cxnLst/>
            <a:rect l="l" t="t" r="r" b="b"/>
            <a:pathLst>
              <a:path w="12700" h="1269">
                <a:moveTo>
                  <a:pt x="0" y="0"/>
                </a:moveTo>
                <a:lnTo>
                  <a:pt x="12700" y="127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" name="object 119"/>
          <p:cNvSpPr/>
          <p:nvPr/>
        </p:nvSpPr>
        <p:spPr>
          <a:xfrm>
            <a:off x="326390" y="1238250"/>
            <a:ext cx="12700" cy="1270"/>
          </a:xfrm>
          <a:custGeom>
            <a:avLst/>
            <a:gdLst/>
            <a:ahLst/>
            <a:cxnLst/>
            <a:rect l="l" t="t" r="r" b="b"/>
            <a:pathLst>
              <a:path w="12700" h="1269">
                <a:moveTo>
                  <a:pt x="0" y="0"/>
                </a:moveTo>
                <a:lnTo>
                  <a:pt x="12700" y="127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" name="object 120"/>
          <p:cNvSpPr/>
          <p:nvPr/>
        </p:nvSpPr>
        <p:spPr>
          <a:xfrm>
            <a:off x="351790" y="1239519"/>
            <a:ext cx="12700" cy="1270"/>
          </a:xfrm>
          <a:custGeom>
            <a:avLst/>
            <a:gdLst/>
            <a:ahLst/>
            <a:cxnLst/>
            <a:rect l="l" t="t" r="r" b="b"/>
            <a:pathLst>
              <a:path w="12700" h="1269">
                <a:moveTo>
                  <a:pt x="0" y="0"/>
                </a:moveTo>
                <a:lnTo>
                  <a:pt x="12700" y="1269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" name="object 121"/>
          <p:cNvSpPr/>
          <p:nvPr/>
        </p:nvSpPr>
        <p:spPr>
          <a:xfrm>
            <a:off x="377190" y="1240789"/>
            <a:ext cx="12700" cy="1270"/>
          </a:xfrm>
          <a:custGeom>
            <a:avLst/>
            <a:gdLst/>
            <a:ahLst/>
            <a:cxnLst/>
            <a:rect l="l" t="t" r="r" b="b"/>
            <a:pathLst>
              <a:path w="12700" h="1269">
                <a:moveTo>
                  <a:pt x="0" y="0"/>
                </a:moveTo>
                <a:lnTo>
                  <a:pt x="12700" y="127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" name="object 122"/>
          <p:cNvSpPr/>
          <p:nvPr/>
        </p:nvSpPr>
        <p:spPr>
          <a:xfrm>
            <a:off x="402590" y="1243330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" name="object 123"/>
          <p:cNvSpPr/>
          <p:nvPr/>
        </p:nvSpPr>
        <p:spPr>
          <a:xfrm>
            <a:off x="427990" y="1244600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" name="object 124"/>
          <p:cNvSpPr/>
          <p:nvPr/>
        </p:nvSpPr>
        <p:spPr>
          <a:xfrm>
            <a:off x="453390" y="1245869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" name="object 125"/>
          <p:cNvSpPr/>
          <p:nvPr/>
        </p:nvSpPr>
        <p:spPr>
          <a:xfrm>
            <a:off x="477519" y="1247139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" name="object 126"/>
          <p:cNvSpPr/>
          <p:nvPr/>
        </p:nvSpPr>
        <p:spPr>
          <a:xfrm>
            <a:off x="502919" y="1248410"/>
            <a:ext cx="12700" cy="1270"/>
          </a:xfrm>
          <a:custGeom>
            <a:avLst/>
            <a:gdLst/>
            <a:ahLst/>
            <a:cxnLst/>
            <a:rect l="l" t="t" r="r" b="b"/>
            <a:pathLst>
              <a:path w="12700" h="1269">
                <a:moveTo>
                  <a:pt x="0" y="0"/>
                </a:moveTo>
                <a:lnTo>
                  <a:pt x="12700" y="1269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" name="object 127"/>
          <p:cNvSpPr/>
          <p:nvPr/>
        </p:nvSpPr>
        <p:spPr>
          <a:xfrm>
            <a:off x="528319" y="1249680"/>
            <a:ext cx="12700" cy="1270"/>
          </a:xfrm>
          <a:custGeom>
            <a:avLst/>
            <a:gdLst/>
            <a:ahLst/>
            <a:cxnLst/>
            <a:rect l="l" t="t" r="r" b="b"/>
            <a:pathLst>
              <a:path w="12700" h="1269">
                <a:moveTo>
                  <a:pt x="0" y="0"/>
                </a:moveTo>
                <a:lnTo>
                  <a:pt x="12700" y="127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" name="object 128"/>
          <p:cNvSpPr/>
          <p:nvPr/>
        </p:nvSpPr>
        <p:spPr>
          <a:xfrm>
            <a:off x="553719" y="1252219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" name="object 129"/>
          <p:cNvSpPr/>
          <p:nvPr/>
        </p:nvSpPr>
        <p:spPr>
          <a:xfrm>
            <a:off x="579119" y="1253489"/>
            <a:ext cx="11430" cy="0"/>
          </a:xfrm>
          <a:custGeom>
            <a:avLst/>
            <a:gdLst/>
            <a:ahLst/>
            <a:cxnLst/>
            <a:rect l="l" t="t" r="r" b="b"/>
            <a:pathLst>
              <a:path w="11429">
                <a:moveTo>
                  <a:pt x="0" y="0"/>
                </a:moveTo>
                <a:lnTo>
                  <a:pt x="11429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" name="object 130"/>
          <p:cNvSpPr/>
          <p:nvPr/>
        </p:nvSpPr>
        <p:spPr>
          <a:xfrm>
            <a:off x="603250" y="1254760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" name="object 131"/>
          <p:cNvSpPr/>
          <p:nvPr/>
        </p:nvSpPr>
        <p:spPr>
          <a:xfrm>
            <a:off x="628650" y="1256030"/>
            <a:ext cx="12700" cy="1270"/>
          </a:xfrm>
          <a:custGeom>
            <a:avLst/>
            <a:gdLst/>
            <a:ahLst/>
            <a:cxnLst/>
            <a:rect l="l" t="t" r="r" b="b"/>
            <a:pathLst>
              <a:path w="12700" h="1269">
                <a:moveTo>
                  <a:pt x="0" y="0"/>
                </a:moveTo>
                <a:lnTo>
                  <a:pt x="12700" y="127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" name="object 132"/>
          <p:cNvSpPr/>
          <p:nvPr/>
        </p:nvSpPr>
        <p:spPr>
          <a:xfrm>
            <a:off x="654050" y="1257300"/>
            <a:ext cx="12700" cy="1270"/>
          </a:xfrm>
          <a:custGeom>
            <a:avLst/>
            <a:gdLst/>
            <a:ahLst/>
            <a:cxnLst/>
            <a:rect l="l" t="t" r="r" b="b"/>
            <a:pathLst>
              <a:path w="12700" h="1269">
                <a:moveTo>
                  <a:pt x="0" y="0"/>
                </a:moveTo>
                <a:lnTo>
                  <a:pt x="12700" y="127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" name="object 133"/>
          <p:cNvSpPr/>
          <p:nvPr/>
        </p:nvSpPr>
        <p:spPr>
          <a:xfrm>
            <a:off x="679450" y="1258569"/>
            <a:ext cx="12700" cy="1270"/>
          </a:xfrm>
          <a:custGeom>
            <a:avLst/>
            <a:gdLst/>
            <a:ahLst/>
            <a:cxnLst/>
            <a:rect l="l" t="t" r="r" b="b"/>
            <a:pathLst>
              <a:path w="12700" h="1269">
                <a:moveTo>
                  <a:pt x="0" y="0"/>
                </a:moveTo>
                <a:lnTo>
                  <a:pt x="12700" y="1269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" name="object 134"/>
          <p:cNvSpPr/>
          <p:nvPr/>
        </p:nvSpPr>
        <p:spPr>
          <a:xfrm>
            <a:off x="704850" y="1259839"/>
            <a:ext cx="12700" cy="1270"/>
          </a:xfrm>
          <a:custGeom>
            <a:avLst/>
            <a:gdLst/>
            <a:ahLst/>
            <a:cxnLst/>
            <a:rect l="l" t="t" r="r" b="b"/>
            <a:pathLst>
              <a:path w="12700" h="1269">
                <a:moveTo>
                  <a:pt x="0" y="0"/>
                </a:moveTo>
                <a:lnTo>
                  <a:pt x="12700" y="127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" name="object 135"/>
          <p:cNvSpPr/>
          <p:nvPr/>
        </p:nvSpPr>
        <p:spPr>
          <a:xfrm>
            <a:off x="730250" y="1262380"/>
            <a:ext cx="11430" cy="0"/>
          </a:xfrm>
          <a:custGeom>
            <a:avLst/>
            <a:gdLst/>
            <a:ahLst/>
            <a:cxnLst/>
            <a:rect l="l" t="t" r="r" b="b"/>
            <a:pathLst>
              <a:path w="11429">
                <a:moveTo>
                  <a:pt x="0" y="0"/>
                </a:moveTo>
                <a:lnTo>
                  <a:pt x="11429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" name="object 136"/>
          <p:cNvSpPr/>
          <p:nvPr/>
        </p:nvSpPr>
        <p:spPr>
          <a:xfrm>
            <a:off x="754380" y="1263650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" name="object 137"/>
          <p:cNvSpPr/>
          <p:nvPr/>
        </p:nvSpPr>
        <p:spPr>
          <a:xfrm>
            <a:off x="779780" y="1264919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" name="object 138"/>
          <p:cNvSpPr/>
          <p:nvPr/>
        </p:nvSpPr>
        <p:spPr>
          <a:xfrm>
            <a:off x="805180" y="1266189"/>
            <a:ext cx="12700" cy="1270"/>
          </a:xfrm>
          <a:custGeom>
            <a:avLst/>
            <a:gdLst/>
            <a:ahLst/>
            <a:cxnLst/>
            <a:rect l="l" t="t" r="r" b="b"/>
            <a:pathLst>
              <a:path w="12700" h="1269">
                <a:moveTo>
                  <a:pt x="0" y="0"/>
                </a:moveTo>
                <a:lnTo>
                  <a:pt x="12700" y="127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" name="object 139"/>
          <p:cNvSpPr/>
          <p:nvPr/>
        </p:nvSpPr>
        <p:spPr>
          <a:xfrm>
            <a:off x="830580" y="1267460"/>
            <a:ext cx="12700" cy="1270"/>
          </a:xfrm>
          <a:custGeom>
            <a:avLst/>
            <a:gdLst/>
            <a:ahLst/>
            <a:cxnLst/>
            <a:rect l="l" t="t" r="r" b="b"/>
            <a:pathLst>
              <a:path w="12700" h="1269">
                <a:moveTo>
                  <a:pt x="0" y="0"/>
                </a:moveTo>
                <a:lnTo>
                  <a:pt x="12700" y="1269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" name="object 140"/>
          <p:cNvSpPr/>
          <p:nvPr/>
        </p:nvSpPr>
        <p:spPr>
          <a:xfrm>
            <a:off x="855980" y="1268730"/>
            <a:ext cx="11430" cy="1270"/>
          </a:xfrm>
          <a:custGeom>
            <a:avLst/>
            <a:gdLst/>
            <a:ahLst/>
            <a:cxnLst/>
            <a:rect l="l" t="t" r="r" b="b"/>
            <a:pathLst>
              <a:path w="11430" h="1269">
                <a:moveTo>
                  <a:pt x="0" y="0"/>
                </a:moveTo>
                <a:lnTo>
                  <a:pt x="11429" y="127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" name="object 141"/>
          <p:cNvSpPr/>
          <p:nvPr/>
        </p:nvSpPr>
        <p:spPr>
          <a:xfrm>
            <a:off x="880110" y="1271269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" name="object 142"/>
          <p:cNvSpPr/>
          <p:nvPr/>
        </p:nvSpPr>
        <p:spPr>
          <a:xfrm>
            <a:off x="905510" y="1272539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" name="object 143"/>
          <p:cNvSpPr/>
          <p:nvPr/>
        </p:nvSpPr>
        <p:spPr>
          <a:xfrm>
            <a:off x="930910" y="1273810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" name="object 144"/>
          <p:cNvSpPr/>
          <p:nvPr/>
        </p:nvSpPr>
        <p:spPr>
          <a:xfrm>
            <a:off x="956310" y="1275080"/>
            <a:ext cx="12700" cy="1270"/>
          </a:xfrm>
          <a:custGeom>
            <a:avLst/>
            <a:gdLst/>
            <a:ahLst/>
            <a:cxnLst/>
            <a:rect l="l" t="t" r="r" b="b"/>
            <a:pathLst>
              <a:path w="12700" h="1269">
                <a:moveTo>
                  <a:pt x="0" y="0"/>
                </a:moveTo>
                <a:lnTo>
                  <a:pt x="12700" y="127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" name="object 145"/>
          <p:cNvSpPr/>
          <p:nvPr/>
        </p:nvSpPr>
        <p:spPr>
          <a:xfrm>
            <a:off x="980439" y="1276350"/>
            <a:ext cx="12700" cy="1270"/>
          </a:xfrm>
          <a:custGeom>
            <a:avLst/>
            <a:gdLst/>
            <a:ahLst/>
            <a:cxnLst/>
            <a:rect l="l" t="t" r="r" b="b"/>
            <a:pathLst>
              <a:path w="12700" h="1269">
                <a:moveTo>
                  <a:pt x="0" y="0"/>
                </a:moveTo>
                <a:lnTo>
                  <a:pt x="12700" y="127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" name="object 146"/>
          <p:cNvSpPr/>
          <p:nvPr/>
        </p:nvSpPr>
        <p:spPr>
          <a:xfrm>
            <a:off x="1005839" y="1277619"/>
            <a:ext cx="12700" cy="1270"/>
          </a:xfrm>
          <a:custGeom>
            <a:avLst/>
            <a:gdLst/>
            <a:ahLst/>
            <a:cxnLst/>
            <a:rect l="l" t="t" r="r" b="b"/>
            <a:pathLst>
              <a:path w="12700" h="1269">
                <a:moveTo>
                  <a:pt x="0" y="0"/>
                </a:moveTo>
                <a:lnTo>
                  <a:pt x="12700" y="1269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" name="object 147"/>
          <p:cNvSpPr/>
          <p:nvPr/>
        </p:nvSpPr>
        <p:spPr>
          <a:xfrm>
            <a:off x="1031239" y="1278889"/>
            <a:ext cx="12700" cy="1270"/>
          </a:xfrm>
          <a:custGeom>
            <a:avLst/>
            <a:gdLst/>
            <a:ahLst/>
            <a:cxnLst/>
            <a:rect l="l" t="t" r="r" b="b"/>
            <a:pathLst>
              <a:path w="12700" h="1269">
                <a:moveTo>
                  <a:pt x="0" y="0"/>
                </a:moveTo>
                <a:lnTo>
                  <a:pt x="12700" y="127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" name="object 148"/>
          <p:cNvSpPr/>
          <p:nvPr/>
        </p:nvSpPr>
        <p:spPr>
          <a:xfrm>
            <a:off x="1056639" y="1281430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" name="object 149"/>
          <p:cNvSpPr/>
          <p:nvPr/>
        </p:nvSpPr>
        <p:spPr>
          <a:xfrm>
            <a:off x="1082039" y="1282700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" name="object 150"/>
          <p:cNvSpPr/>
          <p:nvPr/>
        </p:nvSpPr>
        <p:spPr>
          <a:xfrm>
            <a:off x="1107439" y="1283969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" name="object 151"/>
          <p:cNvSpPr/>
          <p:nvPr/>
        </p:nvSpPr>
        <p:spPr>
          <a:xfrm>
            <a:off x="1131569" y="1285239"/>
            <a:ext cx="12700" cy="1270"/>
          </a:xfrm>
          <a:custGeom>
            <a:avLst/>
            <a:gdLst/>
            <a:ahLst/>
            <a:cxnLst/>
            <a:rect l="l" t="t" r="r" b="b"/>
            <a:pathLst>
              <a:path w="12700" h="1269">
                <a:moveTo>
                  <a:pt x="0" y="0"/>
                </a:moveTo>
                <a:lnTo>
                  <a:pt x="12700" y="127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" name="object 152"/>
          <p:cNvSpPr/>
          <p:nvPr/>
        </p:nvSpPr>
        <p:spPr>
          <a:xfrm>
            <a:off x="1156969" y="1286510"/>
            <a:ext cx="12700" cy="1270"/>
          </a:xfrm>
          <a:custGeom>
            <a:avLst/>
            <a:gdLst/>
            <a:ahLst/>
            <a:cxnLst/>
            <a:rect l="l" t="t" r="r" b="b"/>
            <a:pathLst>
              <a:path w="12700" h="1269">
                <a:moveTo>
                  <a:pt x="0" y="0"/>
                </a:moveTo>
                <a:lnTo>
                  <a:pt x="12700" y="1269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" name="object 153"/>
          <p:cNvSpPr/>
          <p:nvPr/>
        </p:nvSpPr>
        <p:spPr>
          <a:xfrm>
            <a:off x="1182369" y="1289050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4" name="object 154"/>
          <p:cNvSpPr/>
          <p:nvPr/>
        </p:nvSpPr>
        <p:spPr>
          <a:xfrm>
            <a:off x="1207769" y="1290319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" name="object 155"/>
          <p:cNvSpPr/>
          <p:nvPr/>
        </p:nvSpPr>
        <p:spPr>
          <a:xfrm>
            <a:off x="1233169" y="1291589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6" name="object 156"/>
          <p:cNvSpPr/>
          <p:nvPr/>
        </p:nvSpPr>
        <p:spPr>
          <a:xfrm>
            <a:off x="1257300" y="1292860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7" name="object 157"/>
          <p:cNvSpPr/>
          <p:nvPr/>
        </p:nvSpPr>
        <p:spPr>
          <a:xfrm>
            <a:off x="1282700" y="1294130"/>
            <a:ext cx="12700" cy="1270"/>
          </a:xfrm>
          <a:custGeom>
            <a:avLst/>
            <a:gdLst/>
            <a:ahLst/>
            <a:cxnLst/>
            <a:rect l="l" t="t" r="r" b="b"/>
            <a:pathLst>
              <a:path w="12700" h="1269">
                <a:moveTo>
                  <a:pt x="0" y="0"/>
                </a:moveTo>
                <a:lnTo>
                  <a:pt x="12700" y="127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8" name="object 158"/>
          <p:cNvSpPr/>
          <p:nvPr/>
        </p:nvSpPr>
        <p:spPr>
          <a:xfrm>
            <a:off x="1308100" y="1295400"/>
            <a:ext cx="12700" cy="1270"/>
          </a:xfrm>
          <a:custGeom>
            <a:avLst/>
            <a:gdLst/>
            <a:ahLst/>
            <a:cxnLst/>
            <a:rect l="l" t="t" r="r" b="b"/>
            <a:pathLst>
              <a:path w="12700" h="1269">
                <a:moveTo>
                  <a:pt x="0" y="0"/>
                </a:moveTo>
                <a:lnTo>
                  <a:pt x="12700" y="127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9" name="object 159"/>
          <p:cNvSpPr/>
          <p:nvPr/>
        </p:nvSpPr>
        <p:spPr>
          <a:xfrm>
            <a:off x="1333500" y="1296669"/>
            <a:ext cx="12700" cy="1270"/>
          </a:xfrm>
          <a:custGeom>
            <a:avLst/>
            <a:gdLst/>
            <a:ahLst/>
            <a:cxnLst/>
            <a:rect l="l" t="t" r="r" b="b"/>
            <a:pathLst>
              <a:path w="12700" h="1269">
                <a:moveTo>
                  <a:pt x="0" y="0"/>
                </a:moveTo>
                <a:lnTo>
                  <a:pt x="12700" y="1269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0" name="object 160"/>
          <p:cNvSpPr/>
          <p:nvPr/>
        </p:nvSpPr>
        <p:spPr>
          <a:xfrm>
            <a:off x="1358900" y="1297939"/>
            <a:ext cx="12700" cy="1270"/>
          </a:xfrm>
          <a:custGeom>
            <a:avLst/>
            <a:gdLst/>
            <a:ahLst/>
            <a:cxnLst/>
            <a:rect l="l" t="t" r="r" b="b"/>
            <a:pathLst>
              <a:path w="12700" h="1269">
                <a:moveTo>
                  <a:pt x="0" y="0"/>
                </a:moveTo>
                <a:lnTo>
                  <a:pt x="12700" y="127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1" name="object 161"/>
          <p:cNvSpPr/>
          <p:nvPr/>
        </p:nvSpPr>
        <p:spPr>
          <a:xfrm>
            <a:off x="1383030" y="1300480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2" name="object 162"/>
          <p:cNvSpPr/>
          <p:nvPr/>
        </p:nvSpPr>
        <p:spPr>
          <a:xfrm>
            <a:off x="1408430" y="1301750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3" name="object 163"/>
          <p:cNvSpPr/>
          <p:nvPr/>
        </p:nvSpPr>
        <p:spPr>
          <a:xfrm>
            <a:off x="1433830" y="1303019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4" name="object 164"/>
          <p:cNvSpPr/>
          <p:nvPr/>
        </p:nvSpPr>
        <p:spPr>
          <a:xfrm>
            <a:off x="1459230" y="1304289"/>
            <a:ext cx="12700" cy="1270"/>
          </a:xfrm>
          <a:custGeom>
            <a:avLst/>
            <a:gdLst/>
            <a:ahLst/>
            <a:cxnLst/>
            <a:rect l="l" t="t" r="r" b="b"/>
            <a:pathLst>
              <a:path w="12700" h="1269">
                <a:moveTo>
                  <a:pt x="0" y="0"/>
                </a:moveTo>
                <a:lnTo>
                  <a:pt x="12700" y="127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5" name="object 165"/>
          <p:cNvSpPr/>
          <p:nvPr/>
        </p:nvSpPr>
        <p:spPr>
          <a:xfrm>
            <a:off x="1484630" y="1305560"/>
            <a:ext cx="12700" cy="1270"/>
          </a:xfrm>
          <a:custGeom>
            <a:avLst/>
            <a:gdLst/>
            <a:ahLst/>
            <a:cxnLst/>
            <a:rect l="l" t="t" r="r" b="b"/>
            <a:pathLst>
              <a:path w="12700" h="1269">
                <a:moveTo>
                  <a:pt x="0" y="0"/>
                </a:moveTo>
                <a:lnTo>
                  <a:pt x="12700" y="1269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6" name="object 166"/>
          <p:cNvSpPr/>
          <p:nvPr/>
        </p:nvSpPr>
        <p:spPr>
          <a:xfrm>
            <a:off x="1510030" y="1306830"/>
            <a:ext cx="11430" cy="1270"/>
          </a:xfrm>
          <a:custGeom>
            <a:avLst/>
            <a:gdLst/>
            <a:ahLst/>
            <a:cxnLst/>
            <a:rect l="l" t="t" r="r" b="b"/>
            <a:pathLst>
              <a:path w="11430" h="1269">
                <a:moveTo>
                  <a:pt x="0" y="0"/>
                </a:moveTo>
                <a:lnTo>
                  <a:pt x="11429" y="127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7" name="object 167"/>
          <p:cNvSpPr/>
          <p:nvPr/>
        </p:nvSpPr>
        <p:spPr>
          <a:xfrm>
            <a:off x="1534160" y="1309369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8" name="object 168"/>
          <p:cNvSpPr/>
          <p:nvPr/>
        </p:nvSpPr>
        <p:spPr>
          <a:xfrm>
            <a:off x="1559560" y="1310639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9" name="object 169"/>
          <p:cNvSpPr/>
          <p:nvPr/>
        </p:nvSpPr>
        <p:spPr>
          <a:xfrm>
            <a:off x="1584960" y="1311910"/>
            <a:ext cx="12700" cy="1270"/>
          </a:xfrm>
          <a:custGeom>
            <a:avLst/>
            <a:gdLst/>
            <a:ahLst/>
            <a:cxnLst/>
            <a:rect l="l" t="t" r="r" b="b"/>
            <a:pathLst>
              <a:path w="12700" h="1269">
                <a:moveTo>
                  <a:pt x="0" y="0"/>
                </a:moveTo>
                <a:lnTo>
                  <a:pt x="12700" y="1269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0" name="object 170"/>
          <p:cNvSpPr/>
          <p:nvPr/>
        </p:nvSpPr>
        <p:spPr>
          <a:xfrm>
            <a:off x="1610360" y="1313180"/>
            <a:ext cx="12700" cy="1270"/>
          </a:xfrm>
          <a:custGeom>
            <a:avLst/>
            <a:gdLst/>
            <a:ahLst/>
            <a:cxnLst/>
            <a:rect l="l" t="t" r="r" b="b"/>
            <a:pathLst>
              <a:path w="12700" h="1269">
                <a:moveTo>
                  <a:pt x="0" y="0"/>
                </a:moveTo>
                <a:lnTo>
                  <a:pt x="12700" y="127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1" name="object 171"/>
          <p:cNvSpPr/>
          <p:nvPr/>
        </p:nvSpPr>
        <p:spPr>
          <a:xfrm>
            <a:off x="1634489" y="1314450"/>
            <a:ext cx="12700" cy="1270"/>
          </a:xfrm>
          <a:custGeom>
            <a:avLst/>
            <a:gdLst/>
            <a:ahLst/>
            <a:cxnLst/>
            <a:rect l="l" t="t" r="r" b="b"/>
            <a:pathLst>
              <a:path w="12700" h="1269">
                <a:moveTo>
                  <a:pt x="0" y="0"/>
                </a:moveTo>
                <a:lnTo>
                  <a:pt x="12700" y="127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2" name="object 172"/>
          <p:cNvSpPr/>
          <p:nvPr/>
        </p:nvSpPr>
        <p:spPr>
          <a:xfrm>
            <a:off x="1659889" y="1315719"/>
            <a:ext cx="12700" cy="1270"/>
          </a:xfrm>
          <a:custGeom>
            <a:avLst/>
            <a:gdLst/>
            <a:ahLst/>
            <a:cxnLst/>
            <a:rect l="l" t="t" r="r" b="b"/>
            <a:pathLst>
              <a:path w="12700" h="1269">
                <a:moveTo>
                  <a:pt x="0" y="0"/>
                </a:moveTo>
                <a:lnTo>
                  <a:pt x="12700" y="1269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3" name="object 173"/>
          <p:cNvSpPr/>
          <p:nvPr/>
        </p:nvSpPr>
        <p:spPr>
          <a:xfrm>
            <a:off x="1685289" y="1316989"/>
            <a:ext cx="12700" cy="1270"/>
          </a:xfrm>
          <a:custGeom>
            <a:avLst/>
            <a:gdLst/>
            <a:ahLst/>
            <a:cxnLst/>
            <a:rect l="l" t="t" r="r" b="b"/>
            <a:pathLst>
              <a:path w="12700" h="1269">
                <a:moveTo>
                  <a:pt x="0" y="0"/>
                </a:moveTo>
                <a:lnTo>
                  <a:pt x="12700" y="127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4" name="object 174"/>
          <p:cNvSpPr/>
          <p:nvPr/>
        </p:nvSpPr>
        <p:spPr>
          <a:xfrm>
            <a:off x="1710689" y="1319530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5" name="object 175"/>
          <p:cNvSpPr/>
          <p:nvPr/>
        </p:nvSpPr>
        <p:spPr>
          <a:xfrm>
            <a:off x="1736089" y="1320800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6" name="object 176"/>
          <p:cNvSpPr/>
          <p:nvPr/>
        </p:nvSpPr>
        <p:spPr>
          <a:xfrm>
            <a:off x="1761489" y="1322069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7" name="object 177"/>
          <p:cNvSpPr/>
          <p:nvPr/>
        </p:nvSpPr>
        <p:spPr>
          <a:xfrm>
            <a:off x="1786889" y="1323339"/>
            <a:ext cx="11430" cy="1270"/>
          </a:xfrm>
          <a:custGeom>
            <a:avLst/>
            <a:gdLst/>
            <a:ahLst/>
            <a:cxnLst/>
            <a:rect l="l" t="t" r="r" b="b"/>
            <a:pathLst>
              <a:path w="11430" h="1269">
                <a:moveTo>
                  <a:pt x="0" y="0"/>
                </a:moveTo>
                <a:lnTo>
                  <a:pt x="11430" y="127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8" name="object 178"/>
          <p:cNvSpPr/>
          <p:nvPr/>
        </p:nvSpPr>
        <p:spPr>
          <a:xfrm>
            <a:off x="1811020" y="1324610"/>
            <a:ext cx="12700" cy="1270"/>
          </a:xfrm>
          <a:custGeom>
            <a:avLst/>
            <a:gdLst/>
            <a:ahLst/>
            <a:cxnLst/>
            <a:rect l="l" t="t" r="r" b="b"/>
            <a:pathLst>
              <a:path w="12700" h="1269">
                <a:moveTo>
                  <a:pt x="0" y="0"/>
                </a:moveTo>
                <a:lnTo>
                  <a:pt x="12700" y="1269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9" name="object 179"/>
          <p:cNvSpPr/>
          <p:nvPr/>
        </p:nvSpPr>
        <p:spPr>
          <a:xfrm>
            <a:off x="1836420" y="1325880"/>
            <a:ext cx="12700" cy="1270"/>
          </a:xfrm>
          <a:custGeom>
            <a:avLst/>
            <a:gdLst/>
            <a:ahLst/>
            <a:cxnLst/>
            <a:rect l="l" t="t" r="r" b="b"/>
            <a:pathLst>
              <a:path w="12700" h="1269">
                <a:moveTo>
                  <a:pt x="0" y="0"/>
                </a:moveTo>
                <a:lnTo>
                  <a:pt x="12700" y="127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0" name="object 180"/>
          <p:cNvSpPr/>
          <p:nvPr/>
        </p:nvSpPr>
        <p:spPr>
          <a:xfrm>
            <a:off x="1861820" y="1328419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1" name="object 181"/>
          <p:cNvSpPr/>
          <p:nvPr/>
        </p:nvSpPr>
        <p:spPr>
          <a:xfrm>
            <a:off x="1887220" y="1329689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2" name="object 182"/>
          <p:cNvSpPr/>
          <p:nvPr/>
        </p:nvSpPr>
        <p:spPr>
          <a:xfrm>
            <a:off x="1911350" y="1330960"/>
            <a:ext cx="12700" cy="1270"/>
          </a:xfrm>
          <a:custGeom>
            <a:avLst/>
            <a:gdLst/>
            <a:ahLst/>
            <a:cxnLst/>
            <a:rect l="l" t="t" r="r" b="b"/>
            <a:pathLst>
              <a:path w="12700" h="1269">
                <a:moveTo>
                  <a:pt x="0" y="0"/>
                </a:moveTo>
                <a:lnTo>
                  <a:pt x="12700" y="1269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3" name="object 183"/>
          <p:cNvSpPr/>
          <p:nvPr/>
        </p:nvSpPr>
        <p:spPr>
          <a:xfrm>
            <a:off x="1936750" y="1332230"/>
            <a:ext cx="12700" cy="1270"/>
          </a:xfrm>
          <a:custGeom>
            <a:avLst/>
            <a:gdLst/>
            <a:ahLst/>
            <a:cxnLst/>
            <a:rect l="l" t="t" r="r" b="b"/>
            <a:pathLst>
              <a:path w="12700" h="1269">
                <a:moveTo>
                  <a:pt x="0" y="0"/>
                </a:moveTo>
                <a:lnTo>
                  <a:pt x="12700" y="127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4" name="object 184"/>
          <p:cNvSpPr/>
          <p:nvPr/>
        </p:nvSpPr>
        <p:spPr>
          <a:xfrm>
            <a:off x="1962150" y="1333500"/>
            <a:ext cx="12700" cy="1270"/>
          </a:xfrm>
          <a:custGeom>
            <a:avLst/>
            <a:gdLst/>
            <a:ahLst/>
            <a:cxnLst/>
            <a:rect l="l" t="t" r="r" b="b"/>
            <a:pathLst>
              <a:path w="12700" h="1269">
                <a:moveTo>
                  <a:pt x="0" y="0"/>
                </a:moveTo>
                <a:lnTo>
                  <a:pt x="12700" y="127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5" name="object 185"/>
          <p:cNvSpPr/>
          <p:nvPr/>
        </p:nvSpPr>
        <p:spPr>
          <a:xfrm>
            <a:off x="1987550" y="1334769"/>
            <a:ext cx="12700" cy="1270"/>
          </a:xfrm>
          <a:custGeom>
            <a:avLst/>
            <a:gdLst/>
            <a:ahLst/>
            <a:cxnLst/>
            <a:rect l="l" t="t" r="r" b="b"/>
            <a:pathLst>
              <a:path w="12700" h="1269">
                <a:moveTo>
                  <a:pt x="0" y="0"/>
                </a:moveTo>
                <a:lnTo>
                  <a:pt x="12700" y="1269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6" name="object 186"/>
          <p:cNvSpPr/>
          <p:nvPr/>
        </p:nvSpPr>
        <p:spPr>
          <a:xfrm>
            <a:off x="2012950" y="1337310"/>
            <a:ext cx="11430" cy="0"/>
          </a:xfrm>
          <a:custGeom>
            <a:avLst/>
            <a:gdLst/>
            <a:ahLst/>
            <a:cxnLst/>
            <a:rect l="l" t="t" r="r" b="b"/>
            <a:pathLst>
              <a:path w="11430">
                <a:moveTo>
                  <a:pt x="0" y="0"/>
                </a:moveTo>
                <a:lnTo>
                  <a:pt x="11430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7" name="object 187"/>
          <p:cNvSpPr/>
          <p:nvPr/>
        </p:nvSpPr>
        <p:spPr>
          <a:xfrm>
            <a:off x="2037079" y="1338580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8" name="object 188"/>
          <p:cNvSpPr/>
          <p:nvPr/>
        </p:nvSpPr>
        <p:spPr>
          <a:xfrm>
            <a:off x="2062479" y="1339850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9" name="object 189"/>
          <p:cNvSpPr/>
          <p:nvPr/>
        </p:nvSpPr>
        <p:spPr>
          <a:xfrm>
            <a:off x="2087879" y="1341119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0" name="object 190"/>
          <p:cNvSpPr/>
          <p:nvPr/>
        </p:nvSpPr>
        <p:spPr>
          <a:xfrm>
            <a:off x="2113279" y="1342389"/>
            <a:ext cx="12700" cy="1270"/>
          </a:xfrm>
          <a:custGeom>
            <a:avLst/>
            <a:gdLst/>
            <a:ahLst/>
            <a:cxnLst/>
            <a:rect l="l" t="t" r="r" b="b"/>
            <a:pathLst>
              <a:path w="12700" h="1269">
                <a:moveTo>
                  <a:pt x="0" y="0"/>
                </a:moveTo>
                <a:lnTo>
                  <a:pt x="12700" y="127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1" name="object 191"/>
          <p:cNvSpPr/>
          <p:nvPr/>
        </p:nvSpPr>
        <p:spPr>
          <a:xfrm>
            <a:off x="2138679" y="1343660"/>
            <a:ext cx="12700" cy="1270"/>
          </a:xfrm>
          <a:custGeom>
            <a:avLst/>
            <a:gdLst/>
            <a:ahLst/>
            <a:cxnLst/>
            <a:rect l="l" t="t" r="r" b="b"/>
            <a:pathLst>
              <a:path w="12700" h="1269">
                <a:moveTo>
                  <a:pt x="0" y="0"/>
                </a:moveTo>
                <a:lnTo>
                  <a:pt x="12700" y="1269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2" name="object 192"/>
          <p:cNvSpPr/>
          <p:nvPr/>
        </p:nvSpPr>
        <p:spPr>
          <a:xfrm>
            <a:off x="2164079" y="1344930"/>
            <a:ext cx="12700" cy="1270"/>
          </a:xfrm>
          <a:custGeom>
            <a:avLst/>
            <a:gdLst/>
            <a:ahLst/>
            <a:cxnLst/>
            <a:rect l="l" t="t" r="r" b="b"/>
            <a:pathLst>
              <a:path w="12700" h="1269">
                <a:moveTo>
                  <a:pt x="0" y="0"/>
                </a:moveTo>
                <a:lnTo>
                  <a:pt x="12700" y="127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3" name="object 193"/>
          <p:cNvSpPr/>
          <p:nvPr/>
        </p:nvSpPr>
        <p:spPr>
          <a:xfrm>
            <a:off x="2188210" y="1346200"/>
            <a:ext cx="12700" cy="1270"/>
          </a:xfrm>
          <a:custGeom>
            <a:avLst/>
            <a:gdLst/>
            <a:ahLst/>
            <a:cxnLst/>
            <a:rect l="l" t="t" r="r" b="b"/>
            <a:pathLst>
              <a:path w="12700" h="1269">
                <a:moveTo>
                  <a:pt x="0" y="0"/>
                </a:moveTo>
                <a:lnTo>
                  <a:pt x="12700" y="127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4" name="object 194"/>
          <p:cNvSpPr/>
          <p:nvPr/>
        </p:nvSpPr>
        <p:spPr>
          <a:xfrm>
            <a:off x="2213610" y="1348739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5" name="object 195"/>
          <p:cNvSpPr/>
          <p:nvPr/>
        </p:nvSpPr>
        <p:spPr>
          <a:xfrm>
            <a:off x="2239010" y="1350010"/>
            <a:ext cx="12700" cy="1270"/>
          </a:xfrm>
          <a:custGeom>
            <a:avLst/>
            <a:gdLst/>
            <a:ahLst/>
            <a:cxnLst/>
            <a:rect l="l" t="t" r="r" b="b"/>
            <a:pathLst>
              <a:path w="12700" h="1269">
                <a:moveTo>
                  <a:pt x="0" y="0"/>
                </a:moveTo>
                <a:lnTo>
                  <a:pt x="12700" y="1269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6" name="object 196"/>
          <p:cNvSpPr/>
          <p:nvPr/>
        </p:nvSpPr>
        <p:spPr>
          <a:xfrm>
            <a:off x="2264410" y="1351280"/>
            <a:ext cx="12700" cy="1270"/>
          </a:xfrm>
          <a:custGeom>
            <a:avLst/>
            <a:gdLst/>
            <a:ahLst/>
            <a:cxnLst/>
            <a:rect l="l" t="t" r="r" b="b"/>
            <a:pathLst>
              <a:path w="12700" h="1269">
                <a:moveTo>
                  <a:pt x="0" y="0"/>
                </a:moveTo>
                <a:lnTo>
                  <a:pt x="12700" y="127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7" name="object 197"/>
          <p:cNvSpPr/>
          <p:nvPr/>
        </p:nvSpPr>
        <p:spPr>
          <a:xfrm>
            <a:off x="2289810" y="1352550"/>
            <a:ext cx="11430" cy="1270"/>
          </a:xfrm>
          <a:custGeom>
            <a:avLst/>
            <a:gdLst/>
            <a:ahLst/>
            <a:cxnLst/>
            <a:rect l="l" t="t" r="r" b="b"/>
            <a:pathLst>
              <a:path w="11430" h="1269">
                <a:moveTo>
                  <a:pt x="0" y="0"/>
                </a:moveTo>
                <a:lnTo>
                  <a:pt x="11429" y="127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8" name="object 198"/>
          <p:cNvSpPr/>
          <p:nvPr/>
        </p:nvSpPr>
        <p:spPr>
          <a:xfrm>
            <a:off x="2313939" y="1353819"/>
            <a:ext cx="12700" cy="1270"/>
          </a:xfrm>
          <a:custGeom>
            <a:avLst/>
            <a:gdLst/>
            <a:ahLst/>
            <a:cxnLst/>
            <a:rect l="l" t="t" r="r" b="b"/>
            <a:pathLst>
              <a:path w="12700" h="1269">
                <a:moveTo>
                  <a:pt x="0" y="0"/>
                </a:moveTo>
                <a:lnTo>
                  <a:pt x="12700" y="1269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9" name="object 199"/>
          <p:cNvSpPr/>
          <p:nvPr/>
        </p:nvSpPr>
        <p:spPr>
          <a:xfrm>
            <a:off x="2339339" y="1356360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0" name="object 200"/>
          <p:cNvSpPr/>
          <p:nvPr/>
        </p:nvSpPr>
        <p:spPr>
          <a:xfrm>
            <a:off x="2364739" y="1357630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1" name="object 201"/>
          <p:cNvSpPr/>
          <p:nvPr/>
        </p:nvSpPr>
        <p:spPr>
          <a:xfrm>
            <a:off x="2390139" y="1358900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2" name="object 202"/>
          <p:cNvSpPr/>
          <p:nvPr/>
        </p:nvSpPr>
        <p:spPr>
          <a:xfrm>
            <a:off x="2415539" y="1360169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3" name="object 203"/>
          <p:cNvSpPr/>
          <p:nvPr/>
        </p:nvSpPr>
        <p:spPr>
          <a:xfrm>
            <a:off x="2439670" y="1361439"/>
            <a:ext cx="12700" cy="1270"/>
          </a:xfrm>
          <a:custGeom>
            <a:avLst/>
            <a:gdLst/>
            <a:ahLst/>
            <a:cxnLst/>
            <a:rect l="l" t="t" r="r" b="b"/>
            <a:pathLst>
              <a:path w="12700" h="1269">
                <a:moveTo>
                  <a:pt x="0" y="0"/>
                </a:moveTo>
                <a:lnTo>
                  <a:pt x="12700" y="127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4" name="object 204"/>
          <p:cNvSpPr/>
          <p:nvPr/>
        </p:nvSpPr>
        <p:spPr>
          <a:xfrm>
            <a:off x="2465070" y="1362710"/>
            <a:ext cx="12700" cy="1270"/>
          </a:xfrm>
          <a:custGeom>
            <a:avLst/>
            <a:gdLst/>
            <a:ahLst/>
            <a:cxnLst/>
            <a:rect l="l" t="t" r="r" b="b"/>
            <a:pathLst>
              <a:path w="12700" h="1269">
                <a:moveTo>
                  <a:pt x="0" y="0"/>
                </a:moveTo>
                <a:lnTo>
                  <a:pt x="12700" y="1269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5" name="object 205"/>
          <p:cNvSpPr/>
          <p:nvPr/>
        </p:nvSpPr>
        <p:spPr>
          <a:xfrm>
            <a:off x="2490470" y="1363980"/>
            <a:ext cx="12700" cy="1270"/>
          </a:xfrm>
          <a:custGeom>
            <a:avLst/>
            <a:gdLst/>
            <a:ahLst/>
            <a:cxnLst/>
            <a:rect l="l" t="t" r="r" b="b"/>
            <a:pathLst>
              <a:path w="12700" h="1269">
                <a:moveTo>
                  <a:pt x="0" y="0"/>
                </a:moveTo>
                <a:lnTo>
                  <a:pt x="12700" y="127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6" name="object 206"/>
          <p:cNvSpPr/>
          <p:nvPr/>
        </p:nvSpPr>
        <p:spPr>
          <a:xfrm>
            <a:off x="2515870" y="1365250"/>
            <a:ext cx="12700" cy="1270"/>
          </a:xfrm>
          <a:custGeom>
            <a:avLst/>
            <a:gdLst/>
            <a:ahLst/>
            <a:cxnLst/>
            <a:rect l="l" t="t" r="r" b="b"/>
            <a:pathLst>
              <a:path w="12700" h="1269">
                <a:moveTo>
                  <a:pt x="0" y="0"/>
                </a:moveTo>
                <a:lnTo>
                  <a:pt x="12700" y="127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7" name="object 207"/>
          <p:cNvSpPr/>
          <p:nvPr/>
        </p:nvSpPr>
        <p:spPr>
          <a:xfrm>
            <a:off x="2541270" y="1367789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8" name="object 208"/>
          <p:cNvSpPr/>
          <p:nvPr/>
        </p:nvSpPr>
        <p:spPr>
          <a:xfrm>
            <a:off x="2566670" y="1369060"/>
            <a:ext cx="11430" cy="1270"/>
          </a:xfrm>
          <a:custGeom>
            <a:avLst/>
            <a:gdLst/>
            <a:ahLst/>
            <a:cxnLst/>
            <a:rect l="l" t="t" r="r" b="b"/>
            <a:pathLst>
              <a:path w="11430" h="1269">
                <a:moveTo>
                  <a:pt x="0" y="0"/>
                </a:moveTo>
                <a:lnTo>
                  <a:pt x="11430" y="1269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9" name="object 209"/>
          <p:cNvSpPr/>
          <p:nvPr/>
        </p:nvSpPr>
        <p:spPr>
          <a:xfrm>
            <a:off x="2590800" y="1370330"/>
            <a:ext cx="12700" cy="1270"/>
          </a:xfrm>
          <a:custGeom>
            <a:avLst/>
            <a:gdLst/>
            <a:ahLst/>
            <a:cxnLst/>
            <a:rect l="l" t="t" r="r" b="b"/>
            <a:pathLst>
              <a:path w="12700" h="1269">
                <a:moveTo>
                  <a:pt x="0" y="0"/>
                </a:moveTo>
                <a:lnTo>
                  <a:pt x="12700" y="127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0" name="object 210"/>
          <p:cNvSpPr/>
          <p:nvPr/>
        </p:nvSpPr>
        <p:spPr>
          <a:xfrm>
            <a:off x="2616200" y="1371600"/>
            <a:ext cx="12700" cy="1270"/>
          </a:xfrm>
          <a:custGeom>
            <a:avLst/>
            <a:gdLst/>
            <a:ahLst/>
            <a:cxnLst/>
            <a:rect l="l" t="t" r="r" b="b"/>
            <a:pathLst>
              <a:path w="12700" h="1269">
                <a:moveTo>
                  <a:pt x="0" y="0"/>
                </a:moveTo>
                <a:lnTo>
                  <a:pt x="12700" y="127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1" name="object 211"/>
          <p:cNvSpPr/>
          <p:nvPr/>
        </p:nvSpPr>
        <p:spPr>
          <a:xfrm>
            <a:off x="2641600" y="1372869"/>
            <a:ext cx="12700" cy="1270"/>
          </a:xfrm>
          <a:custGeom>
            <a:avLst/>
            <a:gdLst/>
            <a:ahLst/>
            <a:cxnLst/>
            <a:rect l="l" t="t" r="r" b="b"/>
            <a:pathLst>
              <a:path w="12700" h="1269">
                <a:moveTo>
                  <a:pt x="0" y="0"/>
                </a:moveTo>
                <a:lnTo>
                  <a:pt x="12700" y="1269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2" name="object 212"/>
          <p:cNvSpPr/>
          <p:nvPr/>
        </p:nvSpPr>
        <p:spPr>
          <a:xfrm>
            <a:off x="2667000" y="1375410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3" name="object 213"/>
          <p:cNvSpPr/>
          <p:nvPr/>
        </p:nvSpPr>
        <p:spPr>
          <a:xfrm>
            <a:off x="2691129" y="1376680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4" name="object 214"/>
          <p:cNvSpPr/>
          <p:nvPr/>
        </p:nvSpPr>
        <p:spPr>
          <a:xfrm>
            <a:off x="2716529" y="1377950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5" name="object 215"/>
          <p:cNvSpPr/>
          <p:nvPr/>
        </p:nvSpPr>
        <p:spPr>
          <a:xfrm>
            <a:off x="2741929" y="1379219"/>
            <a:ext cx="12700" cy="1270"/>
          </a:xfrm>
          <a:custGeom>
            <a:avLst/>
            <a:gdLst/>
            <a:ahLst/>
            <a:cxnLst/>
            <a:rect l="l" t="t" r="r" b="b"/>
            <a:pathLst>
              <a:path w="12700" h="1269">
                <a:moveTo>
                  <a:pt x="0" y="0"/>
                </a:moveTo>
                <a:lnTo>
                  <a:pt x="12700" y="1269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6" name="object 216"/>
          <p:cNvSpPr/>
          <p:nvPr/>
        </p:nvSpPr>
        <p:spPr>
          <a:xfrm>
            <a:off x="2767329" y="1380489"/>
            <a:ext cx="12700" cy="1270"/>
          </a:xfrm>
          <a:custGeom>
            <a:avLst/>
            <a:gdLst/>
            <a:ahLst/>
            <a:cxnLst/>
            <a:rect l="l" t="t" r="r" b="b"/>
            <a:pathLst>
              <a:path w="12700" h="1269">
                <a:moveTo>
                  <a:pt x="0" y="0"/>
                </a:moveTo>
                <a:lnTo>
                  <a:pt x="12700" y="127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7" name="object 217"/>
          <p:cNvSpPr/>
          <p:nvPr/>
        </p:nvSpPr>
        <p:spPr>
          <a:xfrm>
            <a:off x="2792729" y="1381760"/>
            <a:ext cx="12700" cy="1270"/>
          </a:xfrm>
          <a:custGeom>
            <a:avLst/>
            <a:gdLst/>
            <a:ahLst/>
            <a:cxnLst/>
            <a:rect l="l" t="t" r="r" b="b"/>
            <a:pathLst>
              <a:path w="12700" h="1269">
                <a:moveTo>
                  <a:pt x="0" y="0"/>
                </a:moveTo>
                <a:lnTo>
                  <a:pt x="12700" y="1269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8" name="object 218"/>
          <p:cNvSpPr/>
          <p:nvPr/>
        </p:nvSpPr>
        <p:spPr>
          <a:xfrm>
            <a:off x="2818129" y="1383030"/>
            <a:ext cx="12700" cy="1270"/>
          </a:xfrm>
          <a:custGeom>
            <a:avLst/>
            <a:gdLst/>
            <a:ahLst/>
            <a:cxnLst/>
            <a:rect l="l" t="t" r="r" b="b"/>
            <a:pathLst>
              <a:path w="12700" h="1269">
                <a:moveTo>
                  <a:pt x="0" y="0"/>
                </a:moveTo>
                <a:lnTo>
                  <a:pt x="12700" y="127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9" name="object 219"/>
          <p:cNvSpPr/>
          <p:nvPr/>
        </p:nvSpPr>
        <p:spPr>
          <a:xfrm>
            <a:off x="2843529" y="1384300"/>
            <a:ext cx="11430" cy="1270"/>
          </a:xfrm>
          <a:custGeom>
            <a:avLst/>
            <a:gdLst/>
            <a:ahLst/>
            <a:cxnLst/>
            <a:rect l="l" t="t" r="r" b="b"/>
            <a:pathLst>
              <a:path w="11430" h="1269">
                <a:moveTo>
                  <a:pt x="0" y="0"/>
                </a:moveTo>
                <a:lnTo>
                  <a:pt x="11430" y="127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0" name="object 220"/>
          <p:cNvSpPr/>
          <p:nvPr/>
        </p:nvSpPr>
        <p:spPr>
          <a:xfrm>
            <a:off x="2867660" y="1386839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1" name="object 221"/>
          <p:cNvSpPr/>
          <p:nvPr/>
        </p:nvSpPr>
        <p:spPr>
          <a:xfrm>
            <a:off x="2893060" y="1388110"/>
            <a:ext cx="12700" cy="1270"/>
          </a:xfrm>
          <a:custGeom>
            <a:avLst/>
            <a:gdLst/>
            <a:ahLst/>
            <a:cxnLst/>
            <a:rect l="l" t="t" r="r" b="b"/>
            <a:pathLst>
              <a:path w="12700" h="1269">
                <a:moveTo>
                  <a:pt x="0" y="0"/>
                </a:moveTo>
                <a:lnTo>
                  <a:pt x="12700" y="1269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2" name="object 222"/>
          <p:cNvSpPr/>
          <p:nvPr/>
        </p:nvSpPr>
        <p:spPr>
          <a:xfrm>
            <a:off x="2918460" y="1389380"/>
            <a:ext cx="12700" cy="1270"/>
          </a:xfrm>
          <a:custGeom>
            <a:avLst/>
            <a:gdLst/>
            <a:ahLst/>
            <a:cxnLst/>
            <a:rect l="l" t="t" r="r" b="b"/>
            <a:pathLst>
              <a:path w="12700" h="1269">
                <a:moveTo>
                  <a:pt x="0" y="0"/>
                </a:moveTo>
                <a:lnTo>
                  <a:pt x="12700" y="127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3" name="object 223"/>
          <p:cNvSpPr/>
          <p:nvPr/>
        </p:nvSpPr>
        <p:spPr>
          <a:xfrm>
            <a:off x="2943860" y="1390650"/>
            <a:ext cx="12700" cy="1270"/>
          </a:xfrm>
          <a:custGeom>
            <a:avLst/>
            <a:gdLst/>
            <a:ahLst/>
            <a:cxnLst/>
            <a:rect l="l" t="t" r="r" b="b"/>
            <a:pathLst>
              <a:path w="12700" h="1269">
                <a:moveTo>
                  <a:pt x="0" y="0"/>
                </a:moveTo>
                <a:lnTo>
                  <a:pt x="12700" y="127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4" name="object 224"/>
          <p:cNvSpPr/>
          <p:nvPr/>
        </p:nvSpPr>
        <p:spPr>
          <a:xfrm>
            <a:off x="2967989" y="1391919"/>
            <a:ext cx="12700" cy="1270"/>
          </a:xfrm>
          <a:custGeom>
            <a:avLst/>
            <a:gdLst/>
            <a:ahLst/>
            <a:cxnLst/>
            <a:rect l="l" t="t" r="r" b="b"/>
            <a:pathLst>
              <a:path w="12700" h="1269">
                <a:moveTo>
                  <a:pt x="0" y="0"/>
                </a:moveTo>
                <a:lnTo>
                  <a:pt x="12700" y="1269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5" name="object 225"/>
          <p:cNvSpPr/>
          <p:nvPr/>
        </p:nvSpPr>
        <p:spPr>
          <a:xfrm>
            <a:off x="2993389" y="1394460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6" name="object 226"/>
          <p:cNvSpPr/>
          <p:nvPr/>
        </p:nvSpPr>
        <p:spPr>
          <a:xfrm>
            <a:off x="3018789" y="1395730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7" name="object 227"/>
          <p:cNvSpPr/>
          <p:nvPr/>
        </p:nvSpPr>
        <p:spPr>
          <a:xfrm>
            <a:off x="3044189" y="1397000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8" name="object 228"/>
          <p:cNvSpPr/>
          <p:nvPr/>
        </p:nvSpPr>
        <p:spPr>
          <a:xfrm>
            <a:off x="3069589" y="1398269"/>
            <a:ext cx="11430" cy="1270"/>
          </a:xfrm>
          <a:custGeom>
            <a:avLst/>
            <a:gdLst/>
            <a:ahLst/>
            <a:cxnLst/>
            <a:rect l="l" t="t" r="r" b="b"/>
            <a:pathLst>
              <a:path w="11430" h="1269">
                <a:moveTo>
                  <a:pt x="0" y="0"/>
                </a:moveTo>
                <a:lnTo>
                  <a:pt x="11430" y="1269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9" name="object 229"/>
          <p:cNvSpPr/>
          <p:nvPr/>
        </p:nvSpPr>
        <p:spPr>
          <a:xfrm>
            <a:off x="3093720" y="1399539"/>
            <a:ext cx="12700" cy="1270"/>
          </a:xfrm>
          <a:custGeom>
            <a:avLst/>
            <a:gdLst/>
            <a:ahLst/>
            <a:cxnLst/>
            <a:rect l="l" t="t" r="r" b="b"/>
            <a:pathLst>
              <a:path w="12700" h="1269">
                <a:moveTo>
                  <a:pt x="0" y="0"/>
                </a:moveTo>
                <a:lnTo>
                  <a:pt x="12700" y="127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0" name="object 230"/>
          <p:cNvSpPr/>
          <p:nvPr/>
        </p:nvSpPr>
        <p:spPr>
          <a:xfrm>
            <a:off x="3119120" y="1400810"/>
            <a:ext cx="12700" cy="1270"/>
          </a:xfrm>
          <a:custGeom>
            <a:avLst/>
            <a:gdLst/>
            <a:ahLst/>
            <a:cxnLst/>
            <a:rect l="l" t="t" r="r" b="b"/>
            <a:pathLst>
              <a:path w="12700" h="1269">
                <a:moveTo>
                  <a:pt x="0" y="0"/>
                </a:moveTo>
                <a:lnTo>
                  <a:pt x="12700" y="1269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1" name="object 231"/>
          <p:cNvSpPr/>
          <p:nvPr/>
        </p:nvSpPr>
        <p:spPr>
          <a:xfrm>
            <a:off x="3144520" y="1402080"/>
            <a:ext cx="12700" cy="1270"/>
          </a:xfrm>
          <a:custGeom>
            <a:avLst/>
            <a:gdLst/>
            <a:ahLst/>
            <a:cxnLst/>
            <a:rect l="l" t="t" r="r" b="b"/>
            <a:pathLst>
              <a:path w="12700" h="1269">
                <a:moveTo>
                  <a:pt x="0" y="0"/>
                </a:moveTo>
                <a:lnTo>
                  <a:pt x="12700" y="127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2" name="object 232"/>
          <p:cNvSpPr/>
          <p:nvPr/>
        </p:nvSpPr>
        <p:spPr>
          <a:xfrm>
            <a:off x="3169920" y="1404619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3" name="object 233"/>
          <p:cNvSpPr/>
          <p:nvPr/>
        </p:nvSpPr>
        <p:spPr>
          <a:xfrm>
            <a:off x="3195320" y="1405889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4" name="object 234"/>
          <p:cNvSpPr/>
          <p:nvPr/>
        </p:nvSpPr>
        <p:spPr>
          <a:xfrm>
            <a:off x="3220720" y="1407160"/>
            <a:ext cx="12700" cy="1270"/>
          </a:xfrm>
          <a:custGeom>
            <a:avLst/>
            <a:gdLst/>
            <a:ahLst/>
            <a:cxnLst/>
            <a:rect l="l" t="t" r="r" b="b"/>
            <a:pathLst>
              <a:path w="12700" h="1269">
                <a:moveTo>
                  <a:pt x="0" y="0"/>
                </a:moveTo>
                <a:lnTo>
                  <a:pt x="12700" y="1269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5" name="object 235"/>
          <p:cNvSpPr/>
          <p:nvPr/>
        </p:nvSpPr>
        <p:spPr>
          <a:xfrm>
            <a:off x="3244850" y="1408430"/>
            <a:ext cx="12700" cy="1270"/>
          </a:xfrm>
          <a:custGeom>
            <a:avLst/>
            <a:gdLst/>
            <a:ahLst/>
            <a:cxnLst/>
            <a:rect l="l" t="t" r="r" b="b"/>
            <a:pathLst>
              <a:path w="12700" h="1269">
                <a:moveTo>
                  <a:pt x="0" y="0"/>
                </a:moveTo>
                <a:lnTo>
                  <a:pt x="12700" y="127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6" name="object 236"/>
          <p:cNvSpPr/>
          <p:nvPr/>
        </p:nvSpPr>
        <p:spPr>
          <a:xfrm>
            <a:off x="3270250" y="1409700"/>
            <a:ext cx="12700" cy="1270"/>
          </a:xfrm>
          <a:custGeom>
            <a:avLst/>
            <a:gdLst/>
            <a:ahLst/>
            <a:cxnLst/>
            <a:rect l="l" t="t" r="r" b="b"/>
            <a:pathLst>
              <a:path w="12700" h="1269">
                <a:moveTo>
                  <a:pt x="0" y="0"/>
                </a:moveTo>
                <a:lnTo>
                  <a:pt x="12700" y="127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7" name="object 237"/>
          <p:cNvSpPr/>
          <p:nvPr/>
        </p:nvSpPr>
        <p:spPr>
          <a:xfrm>
            <a:off x="3295650" y="1410969"/>
            <a:ext cx="12700" cy="1270"/>
          </a:xfrm>
          <a:custGeom>
            <a:avLst/>
            <a:gdLst/>
            <a:ahLst/>
            <a:cxnLst/>
            <a:rect l="l" t="t" r="r" b="b"/>
            <a:pathLst>
              <a:path w="12700" h="1269">
                <a:moveTo>
                  <a:pt x="0" y="0"/>
                </a:moveTo>
                <a:lnTo>
                  <a:pt x="12700" y="1269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8" name="object 238"/>
          <p:cNvSpPr/>
          <p:nvPr/>
        </p:nvSpPr>
        <p:spPr>
          <a:xfrm>
            <a:off x="3321050" y="1413510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9" name="object 239"/>
          <p:cNvSpPr/>
          <p:nvPr/>
        </p:nvSpPr>
        <p:spPr>
          <a:xfrm>
            <a:off x="3346450" y="1414780"/>
            <a:ext cx="11430" cy="0"/>
          </a:xfrm>
          <a:custGeom>
            <a:avLst/>
            <a:gdLst/>
            <a:ahLst/>
            <a:cxnLst/>
            <a:rect l="l" t="t" r="r" b="b"/>
            <a:pathLst>
              <a:path w="11429">
                <a:moveTo>
                  <a:pt x="0" y="0"/>
                </a:moveTo>
                <a:lnTo>
                  <a:pt x="11429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0" name="object 240"/>
          <p:cNvSpPr/>
          <p:nvPr/>
        </p:nvSpPr>
        <p:spPr>
          <a:xfrm>
            <a:off x="3370579" y="1416050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1" name="object 241"/>
          <p:cNvSpPr/>
          <p:nvPr/>
        </p:nvSpPr>
        <p:spPr>
          <a:xfrm>
            <a:off x="3395979" y="1417319"/>
            <a:ext cx="12700" cy="1270"/>
          </a:xfrm>
          <a:custGeom>
            <a:avLst/>
            <a:gdLst/>
            <a:ahLst/>
            <a:cxnLst/>
            <a:rect l="l" t="t" r="r" b="b"/>
            <a:pathLst>
              <a:path w="12700" h="1269">
                <a:moveTo>
                  <a:pt x="0" y="0"/>
                </a:moveTo>
                <a:lnTo>
                  <a:pt x="12700" y="1269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2" name="object 242"/>
          <p:cNvSpPr/>
          <p:nvPr/>
        </p:nvSpPr>
        <p:spPr>
          <a:xfrm>
            <a:off x="3421379" y="1418589"/>
            <a:ext cx="12700" cy="1270"/>
          </a:xfrm>
          <a:custGeom>
            <a:avLst/>
            <a:gdLst/>
            <a:ahLst/>
            <a:cxnLst/>
            <a:rect l="l" t="t" r="r" b="b"/>
            <a:pathLst>
              <a:path w="12700" h="1269">
                <a:moveTo>
                  <a:pt x="0" y="0"/>
                </a:moveTo>
                <a:lnTo>
                  <a:pt x="12700" y="127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3" name="object 243"/>
          <p:cNvSpPr/>
          <p:nvPr/>
        </p:nvSpPr>
        <p:spPr>
          <a:xfrm>
            <a:off x="3446779" y="1419860"/>
            <a:ext cx="12700" cy="1270"/>
          </a:xfrm>
          <a:custGeom>
            <a:avLst/>
            <a:gdLst/>
            <a:ahLst/>
            <a:cxnLst/>
            <a:rect l="l" t="t" r="r" b="b"/>
            <a:pathLst>
              <a:path w="12700" h="1269">
                <a:moveTo>
                  <a:pt x="0" y="0"/>
                </a:moveTo>
                <a:lnTo>
                  <a:pt x="12700" y="1269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4" name="object 244"/>
          <p:cNvSpPr/>
          <p:nvPr/>
        </p:nvSpPr>
        <p:spPr>
          <a:xfrm>
            <a:off x="3472179" y="1421130"/>
            <a:ext cx="12700" cy="1270"/>
          </a:xfrm>
          <a:custGeom>
            <a:avLst/>
            <a:gdLst/>
            <a:ahLst/>
            <a:cxnLst/>
            <a:rect l="l" t="t" r="r" b="b"/>
            <a:pathLst>
              <a:path w="12700" h="1269">
                <a:moveTo>
                  <a:pt x="0" y="0"/>
                </a:moveTo>
                <a:lnTo>
                  <a:pt x="12700" y="127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5" name="object 245"/>
          <p:cNvSpPr/>
          <p:nvPr/>
        </p:nvSpPr>
        <p:spPr>
          <a:xfrm>
            <a:off x="3497579" y="1423669"/>
            <a:ext cx="11430" cy="0"/>
          </a:xfrm>
          <a:custGeom>
            <a:avLst/>
            <a:gdLst/>
            <a:ahLst/>
            <a:cxnLst/>
            <a:rect l="l" t="t" r="r" b="b"/>
            <a:pathLst>
              <a:path w="11429">
                <a:moveTo>
                  <a:pt x="0" y="0"/>
                </a:moveTo>
                <a:lnTo>
                  <a:pt x="11430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6" name="object 246"/>
          <p:cNvSpPr/>
          <p:nvPr/>
        </p:nvSpPr>
        <p:spPr>
          <a:xfrm>
            <a:off x="3521709" y="1424939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7" name="object 247"/>
          <p:cNvSpPr/>
          <p:nvPr/>
        </p:nvSpPr>
        <p:spPr>
          <a:xfrm>
            <a:off x="3547109" y="1426210"/>
            <a:ext cx="12700" cy="1270"/>
          </a:xfrm>
          <a:custGeom>
            <a:avLst/>
            <a:gdLst/>
            <a:ahLst/>
            <a:cxnLst/>
            <a:rect l="l" t="t" r="r" b="b"/>
            <a:pathLst>
              <a:path w="12700" h="1269">
                <a:moveTo>
                  <a:pt x="0" y="0"/>
                </a:moveTo>
                <a:lnTo>
                  <a:pt x="12700" y="1269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8" name="object 248"/>
          <p:cNvSpPr/>
          <p:nvPr/>
        </p:nvSpPr>
        <p:spPr>
          <a:xfrm>
            <a:off x="3572509" y="1427480"/>
            <a:ext cx="12700" cy="1270"/>
          </a:xfrm>
          <a:custGeom>
            <a:avLst/>
            <a:gdLst/>
            <a:ahLst/>
            <a:cxnLst/>
            <a:rect l="l" t="t" r="r" b="b"/>
            <a:pathLst>
              <a:path w="12700" h="1269">
                <a:moveTo>
                  <a:pt x="0" y="0"/>
                </a:moveTo>
                <a:lnTo>
                  <a:pt x="12700" y="127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9" name="object 249"/>
          <p:cNvSpPr/>
          <p:nvPr/>
        </p:nvSpPr>
        <p:spPr>
          <a:xfrm>
            <a:off x="3597909" y="1428750"/>
            <a:ext cx="12700" cy="1270"/>
          </a:xfrm>
          <a:custGeom>
            <a:avLst/>
            <a:gdLst/>
            <a:ahLst/>
            <a:cxnLst/>
            <a:rect l="l" t="t" r="r" b="b"/>
            <a:pathLst>
              <a:path w="12700" h="1269">
                <a:moveTo>
                  <a:pt x="0" y="0"/>
                </a:moveTo>
                <a:lnTo>
                  <a:pt x="12700" y="127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0" name="object 250"/>
          <p:cNvSpPr/>
          <p:nvPr/>
        </p:nvSpPr>
        <p:spPr>
          <a:xfrm>
            <a:off x="3623309" y="1430019"/>
            <a:ext cx="11430" cy="1270"/>
          </a:xfrm>
          <a:custGeom>
            <a:avLst/>
            <a:gdLst/>
            <a:ahLst/>
            <a:cxnLst/>
            <a:rect l="l" t="t" r="r" b="b"/>
            <a:pathLst>
              <a:path w="11429" h="1269">
                <a:moveTo>
                  <a:pt x="0" y="0"/>
                </a:moveTo>
                <a:lnTo>
                  <a:pt x="11429" y="1269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1" name="object 251"/>
          <p:cNvSpPr/>
          <p:nvPr/>
        </p:nvSpPr>
        <p:spPr>
          <a:xfrm>
            <a:off x="3647440" y="1432560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2" name="object 252"/>
          <p:cNvSpPr/>
          <p:nvPr/>
        </p:nvSpPr>
        <p:spPr>
          <a:xfrm>
            <a:off x="3672840" y="1433830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3" name="object 253"/>
          <p:cNvSpPr/>
          <p:nvPr/>
        </p:nvSpPr>
        <p:spPr>
          <a:xfrm>
            <a:off x="3698240" y="1435100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4" name="object 254"/>
          <p:cNvSpPr/>
          <p:nvPr/>
        </p:nvSpPr>
        <p:spPr>
          <a:xfrm>
            <a:off x="3723640" y="1436369"/>
            <a:ext cx="12700" cy="1270"/>
          </a:xfrm>
          <a:custGeom>
            <a:avLst/>
            <a:gdLst/>
            <a:ahLst/>
            <a:cxnLst/>
            <a:rect l="l" t="t" r="r" b="b"/>
            <a:pathLst>
              <a:path w="12700" h="1269">
                <a:moveTo>
                  <a:pt x="0" y="0"/>
                </a:moveTo>
                <a:lnTo>
                  <a:pt x="12700" y="1269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5" name="object 255"/>
          <p:cNvSpPr/>
          <p:nvPr/>
        </p:nvSpPr>
        <p:spPr>
          <a:xfrm>
            <a:off x="3747770" y="1437639"/>
            <a:ext cx="12700" cy="1270"/>
          </a:xfrm>
          <a:custGeom>
            <a:avLst/>
            <a:gdLst/>
            <a:ahLst/>
            <a:cxnLst/>
            <a:rect l="l" t="t" r="r" b="b"/>
            <a:pathLst>
              <a:path w="12700" h="1269">
                <a:moveTo>
                  <a:pt x="0" y="0"/>
                </a:moveTo>
                <a:lnTo>
                  <a:pt x="12700" y="127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6" name="object 256"/>
          <p:cNvSpPr/>
          <p:nvPr/>
        </p:nvSpPr>
        <p:spPr>
          <a:xfrm>
            <a:off x="3773170" y="1438910"/>
            <a:ext cx="12700" cy="1270"/>
          </a:xfrm>
          <a:custGeom>
            <a:avLst/>
            <a:gdLst/>
            <a:ahLst/>
            <a:cxnLst/>
            <a:rect l="l" t="t" r="r" b="b"/>
            <a:pathLst>
              <a:path w="12700" h="1269">
                <a:moveTo>
                  <a:pt x="0" y="0"/>
                </a:moveTo>
                <a:lnTo>
                  <a:pt x="12700" y="1269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7" name="object 257"/>
          <p:cNvSpPr/>
          <p:nvPr/>
        </p:nvSpPr>
        <p:spPr>
          <a:xfrm>
            <a:off x="3798570" y="1440180"/>
            <a:ext cx="12700" cy="1270"/>
          </a:xfrm>
          <a:custGeom>
            <a:avLst/>
            <a:gdLst/>
            <a:ahLst/>
            <a:cxnLst/>
            <a:rect l="l" t="t" r="r" b="b"/>
            <a:pathLst>
              <a:path w="12700" h="1269">
                <a:moveTo>
                  <a:pt x="0" y="0"/>
                </a:moveTo>
                <a:lnTo>
                  <a:pt x="12700" y="127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8" name="object 258"/>
          <p:cNvSpPr/>
          <p:nvPr/>
        </p:nvSpPr>
        <p:spPr>
          <a:xfrm>
            <a:off x="3823970" y="1442719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9" name="object 259"/>
          <p:cNvSpPr/>
          <p:nvPr/>
        </p:nvSpPr>
        <p:spPr>
          <a:xfrm>
            <a:off x="3849370" y="1443989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0" name="object 260"/>
          <p:cNvSpPr/>
          <p:nvPr/>
        </p:nvSpPr>
        <p:spPr>
          <a:xfrm>
            <a:off x="3874770" y="1445260"/>
            <a:ext cx="12700" cy="1270"/>
          </a:xfrm>
          <a:custGeom>
            <a:avLst/>
            <a:gdLst/>
            <a:ahLst/>
            <a:cxnLst/>
            <a:rect l="l" t="t" r="r" b="b"/>
            <a:pathLst>
              <a:path w="12700" h="1269">
                <a:moveTo>
                  <a:pt x="0" y="0"/>
                </a:moveTo>
                <a:lnTo>
                  <a:pt x="12700" y="1269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1" name="object 261"/>
          <p:cNvSpPr/>
          <p:nvPr/>
        </p:nvSpPr>
        <p:spPr>
          <a:xfrm>
            <a:off x="3898900" y="1446530"/>
            <a:ext cx="12700" cy="1270"/>
          </a:xfrm>
          <a:custGeom>
            <a:avLst/>
            <a:gdLst/>
            <a:ahLst/>
            <a:cxnLst/>
            <a:rect l="l" t="t" r="r" b="b"/>
            <a:pathLst>
              <a:path w="12700" h="1269">
                <a:moveTo>
                  <a:pt x="0" y="0"/>
                </a:moveTo>
                <a:lnTo>
                  <a:pt x="12700" y="127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2" name="object 262"/>
          <p:cNvSpPr/>
          <p:nvPr/>
        </p:nvSpPr>
        <p:spPr>
          <a:xfrm>
            <a:off x="3924300" y="1447800"/>
            <a:ext cx="12700" cy="1270"/>
          </a:xfrm>
          <a:custGeom>
            <a:avLst/>
            <a:gdLst/>
            <a:ahLst/>
            <a:cxnLst/>
            <a:rect l="l" t="t" r="r" b="b"/>
            <a:pathLst>
              <a:path w="12700" h="1269">
                <a:moveTo>
                  <a:pt x="0" y="0"/>
                </a:moveTo>
                <a:lnTo>
                  <a:pt x="12700" y="127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3" name="object 263"/>
          <p:cNvSpPr/>
          <p:nvPr/>
        </p:nvSpPr>
        <p:spPr>
          <a:xfrm>
            <a:off x="3949700" y="1450339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4" name="object 264"/>
          <p:cNvSpPr/>
          <p:nvPr/>
        </p:nvSpPr>
        <p:spPr>
          <a:xfrm>
            <a:off x="3975100" y="1451610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5" name="object 265"/>
          <p:cNvSpPr/>
          <p:nvPr/>
        </p:nvSpPr>
        <p:spPr>
          <a:xfrm>
            <a:off x="4000500" y="1452880"/>
            <a:ext cx="11430" cy="0"/>
          </a:xfrm>
          <a:custGeom>
            <a:avLst/>
            <a:gdLst/>
            <a:ahLst/>
            <a:cxnLst/>
            <a:rect l="l" t="t" r="r" b="b"/>
            <a:pathLst>
              <a:path w="11429">
                <a:moveTo>
                  <a:pt x="0" y="0"/>
                </a:moveTo>
                <a:lnTo>
                  <a:pt x="11429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6" name="object 266"/>
          <p:cNvSpPr/>
          <p:nvPr/>
        </p:nvSpPr>
        <p:spPr>
          <a:xfrm>
            <a:off x="4024629" y="1454150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7" name="object 267"/>
          <p:cNvSpPr/>
          <p:nvPr/>
        </p:nvSpPr>
        <p:spPr>
          <a:xfrm>
            <a:off x="4050029" y="1455419"/>
            <a:ext cx="12700" cy="1270"/>
          </a:xfrm>
          <a:custGeom>
            <a:avLst/>
            <a:gdLst/>
            <a:ahLst/>
            <a:cxnLst/>
            <a:rect l="l" t="t" r="r" b="b"/>
            <a:pathLst>
              <a:path w="12700" h="1269">
                <a:moveTo>
                  <a:pt x="0" y="0"/>
                </a:moveTo>
                <a:lnTo>
                  <a:pt x="12700" y="1269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8" name="object 268"/>
          <p:cNvSpPr/>
          <p:nvPr/>
        </p:nvSpPr>
        <p:spPr>
          <a:xfrm>
            <a:off x="4075429" y="1456689"/>
            <a:ext cx="12700" cy="1270"/>
          </a:xfrm>
          <a:custGeom>
            <a:avLst/>
            <a:gdLst/>
            <a:ahLst/>
            <a:cxnLst/>
            <a:rect l="l" t="t" r="r" b="b"/>
            <a:pathLst>
              <a:path w="12700" h="1269">
                <a:moveTo>
                  <a:pt x="0" y="0"/>
                </a:moveTo>
                <a:lnTo>
                  <a:pt x="12700" y="127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9" name="object 269"/>
          <p:cNvSpPr/>
          <p:nvPr/>
        </p:nvSpPr>
        <p:spPr>
          <a:xfrm>
            <a:off x="4100829" y="1457960"/>
            <a:ext cx="12700" cy="1270"/>
          </a:xfrm>
          <a:custGeom>
            <a:avLst/>
            <a:gdLst/>
            <a:ahLst/>
            <a:cxnLst/>
            <a:rect l="l" t="t" r="r" b="b"/>
            <a:pathLst>
              <a:path w="12700" h="1269">
                <a:moveTo>
                  <a:pt x="0" y="0"/>
                </a:moveTo>
                <a:lnTo>
                  <a:pt x="12700" y="1269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0" name="object 270"/>
          <p:cNvSpPr/>
          <p:nvPr/>
        </p:nvSpPr>
        <p:spPr>
          <a:xfrm>
            <a:off x="4126229" y="1459230"/>
            <a:ext cx="11430" cy="1270"/>
          </a:xfrm>
          <a:custGeom>
            <a:avLst/>
            <a:gdLst/>
            <a:ahLst/>
            <a:cxnLst/>
            <a:rect l="l" t="t" r="r" b="b"/>
            <a:pathLst>
              <a:path w="11429" h="1269">
                <a:moveTo>
                  <a:pt x="0" y="0"/>
                </a:moveTo>
                <a:lnTo>
                  <a:pt x="11430" y="127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1" name="object 271"/>
          <p:cNvSpPr/>
          <p:nvPr/>
        </p:nvSpPr>
        <p:spPr>
          <a:xfrm>
            <a:off x="4150359" y="1461769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2" name="object 272"/>
          <p:cNvSpPr/>
          <p:nvPr/>
        </p:nvSpPr>
        <p:spPr>
          <a:xfrm>
            <a:off x="4175759" y="1463039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3" name="object 273"/>
          <p:cNvSpPr/>
          <p:nvPr/>
        </p:nvSpPr>
        <p:spPr>
          <a:xfrm>
            <a:off x="4201159" y="1464310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4" name="object 274"/>
          <p:cNvSpPr/>
          <p:nvPr/>
        </p:nvSpPr>
        <p:spPr>
          <a:xfrm>
            <a:off x="4226559" y="1465580"/>
            <a:ext cx="12700" cy="1270"/>
          </a:xfrm>
          <a:custGeom>
            <a:avLst/>
            <a:gdLst/>
            <a:ahLst/>
            <a:cxnLst/>
            <a:rect l="l" t="t" r="r" b="b"/>
            <a:pathLst>
              <a:path w="12700" h="1269">
                <a:moveTo>
                  <a:pt x="0" y="0"/>
                </a:moveTo>
                <a:lnTo>
                  <a:pt x="12700" y="127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5" name="object 275"/>
          <p:cNvSpPr/>
          <p:nvPr/>
        </p:nvSpPr>
        <p:spPr>
          <a:xfrm>
            <a:off x="4251959" y="1466850"/>
            <a:ext cx="12700" cy="1270"/>
          </a:xfrm>
          <a:custGeom>
            <a:avLst/>
            <a:gdLst/>
            <a:ahLst/>
            <a:cxnLst/>
            <a:rect l="l" t="t" r="r" b="b"/>
            <a:pathLst>
              <a:path w="12700" h="1269">
                <a:moveTo>
                  <a:pt x="0" y="0"/>
                </a:moveTo>
                <a:lnTo>
                  <a:pt x="12700" y="127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6" name="object 276"/>
          <p:cNvSpPr/>
          <p:nvPr/>
        </p:nvSpPr>
        <p:spPr>
          <a:xfrm>
            <a:off x="4277359" y="1469389"/>
            <a:ext cx="11430" cy="0"/>
          </a:xfrm>
          <a:custGeom>
            <a:avLst/>
            <a:gdLst/>
            <a:ahLst/>
            <a:cxnLst/>
            <a:rect l="l" t="t" r="r" b="b"/>
            <a:pathLst>
              <a:path w="11429">
                <a:moveTo>
                  <a:pt x="0" y="0"/>
                </a:moveTo>
                <a:lnTo>
                  <a:pt x="11429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7" name="object 277"/>
          <p:cNvSpPr/>
          <p:nvPr/>
        </p:nvSpPr>
        <p:spPr>
          <a:xfrm>
            <a:off x="4301490" y="1470660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8" name="object 278"/>
          <p:cNvSpPr/>
          <p:nvPr/>
        </p:nvSpPr>
        <p:spPr>
          <a:xfrm>
            <a:off x="4326890" y="1471930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9" name="object 279"/>
          <p:cNvSpPr/>
          <p:nvPr/>
        </p:nvSpPr>
        <p:spPr>
          <a:xfrm>
            <a:off x="4352290" y="1473200"/>
            <a:ext cx="12700" cy="1270"/>
          </a:xfrm>
          <a:custGeom>
            <a:avLst/>
            <a:gdLst/>
            <a:ahLst/>
            <a:cxnLst/>
            <a:rect l="l" t="t" r="r" b="b"/>
            <a:pathLst>
              <a:path w="12700" h="1269">
                <a:moveTo>
                  <a:pt x="0" y="0"/>
                </a:moveTo>
                <a:lnTo>
                  <a:pt x="12700" y="127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0" name="object 280"/>
          <p:cNvSpPr/>
          <p:nvPr/>
        </p:nvSpPr>
        <p:spPr>
          <a:xfrm>
            <a:off x="4377690" y="1474469"/>
            <a:ext cx="12700" cy="1270"/>
          </a:xfrm>
          <a:custGeom>
            <a:avLst/>
            <a:gdLst/>
            <a:ahLst/>
            <a:cxnLst/>
            <a:rect l="l" t="t" r="r" b="b"/>
            <a:pathLst>
              <a:path w="12700" h="1269">
                <a:moveTo>
                  <a:pt x="0" y="0"/>
                </a:moveTo>
                <a:lnTo>
                  <a:pt x="12700" y="1269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1" name="object 281"/>
          <p:cNvSpPr/>
          <p:nvPr/>
        </p:nvSpPr>
        <p:spPr>
          <a:xfrm>
            <a:off x="4401820" y="1475739"/>
            <a:ext cx="12700" cy="1270"/>
          </a:xfrm>
          <a:custGeom>
            <a:avLst/>
            <a:gdLst/>
            <a:ahLst/>
            <a:cxnLst/>
            <a:rect l="l" t="t" r="r" b="b"/>
            <a:pathLst>
              <a:path w="12700" h="1269">
                <a:moveTo>
                  <a:pt x="0" y="0"/>
                </a:moveTo>
                <a:lnTo>
                  <a:pt x="12700" y="127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2" name="object 282"/>
          <p:cNvSpPr/>
          <p:nvPr/>
        </p:nvSpPr>
        <p:spPr>
          <a:xfrm>
            <a:off x="4427220" y="1477010"/>
            <a:ext cx="12700" cy="1270"/>
          </a:xfrm>
          <a:custGeom>
            <a:avLst/>
            <a:gdLst/>
            <a:ahLst/>
            <a:cxnLst/>
            <a:rect l="l" t="t" r="r" b="b"/>
            <a:pathLst>
              <a:path w="12700" h="1269">
                <a:moveTo>
                  <a:pt x="0" y="0"/>
                </a:moveTo>
                <a:lnTo>
                  <a:pt x="12700" y="1269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3" name="object 283"/>
          <p:cNvSpPr/>
          <p:nvPr/>
        </p:nvSpPr>
        <p:spPr>
          <a:xfrm>
            <a:off x="4452620" y="1478280"/>
            <a:ext cx="12700" cy="1270"/>
          </a:xfrm>
          <a:custGeom>
            <a:avLst/>
            <a:gdLst/>
            <a:ahLst/>
            <a:cxnLst/>
            <a:rect l="l" t="t" r="r" b="b"/>
            <a:pathLst>
              <a:path w="12700" h="1269">
                <a:moveTo>
                  <a:pt x="0" y="0"/>
                </a:moveTo>
                <a:lnTo>
                  <a:pt x="12700" y="127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4" name="object 284"/>
          <p:cNvSpPr/>
          <p:nvPr/>
        </p:nvSpPr>
        <p:spPr>
          <a:xfrm>
            <a:off x="4478020" y="1480819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5" name="object 285"/>
          <p:cNvSpPr/>
          <p:nvPr/>
        </p:nvSpPr>
        <p:spPr>
          <a:xfrm>
            <a:off x="4503420" y="1482089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6" name="object 286"/>
          <p:cNvSpPr/>
          <p:nvPr/>
        </p:nvSpPr>
        <p:spPr>
          <a:xfrm>
            <a:off x="4528820" y="1483360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7" name="object 287"/>
          <p:cNvSpPr/>
          <p:nvPr/>
        </p:nvSpPr>
        <p:spPr>
          <a:xfrm>
            <a:off x="4554220" y="1484630"/>
            <a:ext cx="11430" cy="1270"/>
          </a:xfrm>
          <a:custGeom>
            <a:avLst/>
            <a:gdLst/>
            <a:ahLst/>
            <a:cxnLst/>
            <a:rect l="l" t="t" r="r" b="b"/>
            <a:pathLst>
              <a:path w="11429" h="1269">
                <a:moveTo>
                  <a:pt x="0" y="0"/>
                </a:moveTo>
                <a:lnTo>
                  <a:pt x="11429" y="127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8" name="object 288"/>
          <p:cNvSpPr/>
          <p:nvPr/>
        </p:nvSpPr>
        <p:spPr>
          <a:xfrm>
            <a:off x="4578350" y="1485900"/>
            <a:ext cx="12700" cy="1270"/>
          </a:xfrm>
          <a:custGeom>
            <a:avLst/>
            <a:gdLst/>
            <a:ahLst/>
            <a:cxnLst/>
            <a:rect l="l" t="t" r="r" b="b"/>
            <a:pathLst>
              <a:path w="12700" h="1269">
                <a:moveTo>
                  <a:pt x="0" y="0"/>
                </a:moveTo>
                <a:lnTo>
                  <a:pt x="12700" y="127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9" name="object 289"/>
          <p:cNvSpPr/>
          <p:nvPr/>
        </p:nvSpPr>
        <p:spPr>
          <a:xfrm>
            <a:off x="4603750" y="1488439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0" name="object 290"/>
          <p:cNvSpPr/>
          <p:nvPr/>
        </p:nvSpPr>
        <p:spPr>
          <a:xfrm>
            <a:off x="4629150" y="1489710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1" name="object 291"/>
          <p:cNvSpPr/>
          <p:nvPr/>
        </p:nvSpPr>
        <p:spPr>
          <a:xfrm>
            <a:off x="4654550" y="1490980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2" name="object 292"/>
          <p:cNvSpPr/>
          <p:nvPr/>
        </p:nvSpPr>
        <p:spPr>
          <a:xfrm>
            <a:off x="4678679" y="1492250"/>
            <a:ext cx="12700" cy="1270"/>
          </a:xfrm>
          <a:custGeom>
            <a:avLst/>
            <a:gdLst/>
            <a:ahLst/>
            <a:cxnLst/>
            <a:rect l="l" t="t" r="r" b="b"/>
            <a:pathLst>
              <a:path w="12700" h="1269">
                <a:moveTo>
                  <a:pt x="0" y="0"/>
                </a:moveTo>
                <a:lnTo>
                  <a:pt x="12700" y="127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3" name="object 293"/>
          <p:cNvSpPr/>
          <p:nvPr/>
        </p:nvSpPr>
        <p:spPr>
          <a:xfrm>
            <a:off x="4704079" y="1493519"/>
            <a:ext cx="12700" cy="1270"/>
          </a:xfrm>
          <a:custGeom>
            <a:avLst/>
            <a:gdLst/>
            <a:ahLst/>
            <a:cxnLst/>
            <a:rect l="l" t="t" r="r" b="b"/>
            <a:pathLst>
              <a:path w="12700" h="1269">
                <a:moveTo>
                  <a:pt x="0" y="0"/>
                </a:moveTo>
                <a:lnTo>
                  <a:pt x="12700" y="1269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4" name="object 294"/>
          <p:cNvSpPr/>
          <p:nvPr/>
        </p:nvSpPr>
        <p:spPr>
          <a:xfrm>
            <a:off x="4729479" y="1494789"/>
            <a:ext cx="12700" cy="1270"/>
          </a:xfrm>
          <a:custGeom>
            <a:avLst/>
            <a:gdLst/>
            <a:ahLst/>
            <a:cxnLst/>
            <a:rect l="l" t="t" r="r" b="b"/>
            <a:pathLst>
              <a:path w="12700" h="1269">
                <a:moveTo>
                  <a:pt x="0" y="0"/>
                </a:moveTo>
                <a:lnTo>
                  <a:pt x="12700" y="127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5" name="object 295"/>
          <p:cNvSpPr/>
          <p:nvPr/>
        </p:nvSpPr>
        <p:spPr>
          <a:xfrm>
            <a:off x="4754879" y="1496060"/>
            <a:ext cx="12700" cy="1270"/>
          </a:xfrm>
          <a:custGeom>
            <a:avLst/>
            <a:gdLst/>
            <a:ahLst/>
            <a:cxnLst/>
            <a:rect l="l" t="t" r="r" b="b"/>
            <a:pathLst>
              <a:path w="12700" h="1269">
                <a:moveTo>
                  <a:pt x="0" y="0"/>
                </a:moveTo>
                <a:lnTo>
                  <a:pt x="12700" y="1269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6" name="object 296"/>
          <p:cNvSpPr/>
          <p:nvPr/>
        </p:nvSpPr>
        <p:spPr>
          <a:xfrm>
            <a:off x="4780279" y="1497330"/>
            <a:ext cx="11430" cy="1270"/>
          </a:xfrm>
          <a:custGeom>
            <a:avLst/>
            <a:gdLst/>
            <a:ahLst/>
            <a:cxnLst/>
            <a:rect l="l" t="t" r="r" b="b"/>
            <a:pathLst>
              <a:path w="11429" h="1269">
                <a:moveTo>
                  <a:pt x="0" y="0"/>
                </a:moveTo>
                <a:lnTo>
                  <a:pt x="11430" y="127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7" name="object 297"/>
          <p:cNvSpPr/>
          <p:nvPr/>
        </p:nvSpPr>
        <p:spPr>
          <a:xfrm>
            <a:off x="4804409" y="1499869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8" name="object 298"/>
          <p:cNvSpPr/>
          <p:nvPr/>
        </p:nvSpPr>
        <p:spPr>
          <a:xfrm>
            <a:off x="4829809" y="1501139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9" name="object 299"/>
          <p:cNvSpPr/>
          <p:nvPr/>
        </p:nvSpPr>
        <p:spPr>
          <a:xfrm>
            <a:off x="4855209" y="1502410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0" name="object 300"/>
          <p:cNvSpPr/>
          <p:nvPr/>
        </p:nvSpPr>
        <p:spPr>
          <a:xfrm>
            <a:off x="4880609" y="1503680"/>
            <a:ext cx="12700" cy="1270"/>
          </a:xfrm>
          <a:custGeom>
            <a:avLst/>
            <a:gdLst/>
            <a:ahLst/>
            <a:cxnLst/>
            <a:rect l="l" t="t" r="r" b="b"/>
            <a:pathLst>
              <a:path w="12700" h="1269">
                <a:moveTo>
                  <a:pt x="0" y="0"/>
                </a:moveTo>
                <a:lnTo>
                  <a:pt x="12700" y="127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1" name="object 301"/>
          <p:cNvSpPr/>
          <p:nvPr/>
        </p:nvSpPr>
        <p:spPr>
          <a:xfrm>
            <a:off x="4906009" y="1504950"/>
            <a:ext cx="12700" cy="1270"/>
          </a:xfrm>
          <a:custGeom>
            <a:avLst/>
            <a:gdLst/>
            <a:ahLst/>
            <a:cxnLst/>
            <a:rect l="l" t="t" r="r" b="b"/>
            <a:pathLst>
              <a:path w="12700" h="1269">
                <a:moveTo>
                  <a:pt x="0" y="0"/>
                </a:moveTo>
                <a:lnTo>
                  <a:pt x="12700" y="127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2" name="object 302"/>
          <p:cNvSpPr/>
          <p:nvPr/>
        </p:nvSpPr>
        <p:spPr>
          <a:xfrm>
            <a:off x="4931409" y="1507489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3" name="object 303"/>
          <p:cNvSpPr/>
          <p:nvPr/>
        </p:nvSpPr>
        <p:spPr>
          <a:xfrm>
            <a:off x="4955540" y="1508760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4" name="object 304"/>
          <p:cNvSpPr/>
          <p:nvPr/>
        </p:nvSpPr>
        <p:spPr>
          <a:xfrm>
            <a:off x="4980940" y="1510030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5" name="object 305"/>
          <p:cNvSpPr/>
          <p:nvPr/>
        </p:nvSpPr>
        <p:spPr>
          <a:xfrm>
            <a:off x="5006340" y="1511300"/>
            <a:ext cx="12700" cy="1270"/>
          </a:xfrm>
          <a:custGeom>
            <a:avLst/>
            <a:gdLst/>
            <a:ahLst/>
            <a:cxnLst/>
            <a:rect l="l" t="t" r="r" b="b"/>
            <a:pathLst>
              <a:path w="12700" h="1269">
                <a:moveTo>
                  <a:pt x="0" y="0"/>
                </a:moveTo>
                <a:lnTo>
                  <a:pt x="12700" y="127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6" name="object 306"/>
          <p:cNvSpPr/>
          <p:nvPr/>
        </p:nvSpPr>
        <p:spPr>
          <a:xfrm>
            <a:off x="5031740" y="1512569"/>
            <a:ext cx="12700" cy="1270"/>
          </a:xfrm>
          <a:custGeom>
            <a:avLst/>
            <a:gdLst/>
            <a:ahLst/>
            <a:cxnLst/>
            <a:rect l="l" t="t" r="r" b="b"/>
            <a:pathLst>
              <a:path w="12700" h="1269">
                <a:moveTo>
                  <a:pt x="0" y="0"/>
                </a:moveTo>
                <a:lnTo>
                  <a:pt x="12700" y="1269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7" name="object 307"/>
          <p:cNvSpPr/>
          <p:nvPr/>
        </p:nvSpPr>
        <p:spPr>
          <a:xfrm>
            <a:off x="5057140" y="1513839"/>
            <a:ext cx="11430" cy="1270"/>
          </a:xfrm>
          <a:custGeom>
            <a:avLst/>
            <a:gdLst/>
            <a:ahLst/>
            <a:cxnLst/>
            <a:rect l="l" t="t" r="r" b="b"/>
            <a:pathLst>
              <a:path w="11429" h="1269">
                <a:moveTo>
                  <a:pt x="0" y="0"/>
                </a:moveTo>
                <a:lnTo>
                  <a:pt x="11430" y="127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8" name="object 308"/>
          <p:cNvSpPr/>
          <p:nvPr/>
        </p:nvSpPr>
        <p:spPr>
          <a:xfrm>
            <a:off x="5081270" y="1515110"/>
            <a:ext cx="12700" cy="1270"/>
          </a:xfrm>
          <a:custGeom>
            <a:avLst/>
            <a:gdLst/>
            <a:ahLst/>
            <a:cxnLst/>
            <a:rect l="l" t="t" r="r" b="b"/>
            <a:pathLst>
              <a:path w="12700" h="1269">
                <a:moveTo>
                  <a:pt x="0" y="0"/>
                </a:moveTo>
                <a:lnTo>
                  <a:pt x="12700" y="1269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9" name="object 309"/>
          <p:cNvSpPr/>
          <p:nvPr/>
        </p:nvSpPr>
        <p:spPr>
          <a:xfrm>
            <a:off x="5106670" y="1517650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0" name="object 310"/>
          <p:cNvSpPr/>
          <p:nvPr/>
        </p:nvSpPr>
        <p:spPr>
          <a:xfrm>
            <a:off x="5132070" y="1518919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1" name="object 311"/>
          <p:cNvSpPr/>
          <p:nvPr/>
        </p:nvSpPr>
        <p:spPr>
          <a:xfrm>
            <a:off x="5157470" y="1520189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2" name="object 312"/>
          <p:cNvSpPr/>
          <p:nvPr/>
        </p:nvSpPr>
        <p:spPr>
          <a:xfrm>
            <a:off x="5182870" y="1521460"/>
            <a:ext cx="11430" cy="0"/>
          </a:xfrm>
          <a:custGeom>
            <a:avLst/>
            <a:gdLst/>
            <a:ahLst/>
            <a:cxnLst/>
            <a:rect l="l" t="t" r="r" b="b"/>
            <a:pathLst>
              <a:path w="11429">
                <a:moveTo>
                  <a:pt x="0" y="0"/>
                </a:moveTo>
                <a:lnTo>
                  <a:pt x="11429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3" name="object 313"/>
          <p:cNvSpPr/>
          <p:nvPr/>
        </p:nvSpPr>
        <p:spPr>
          <a:xfrm>
            <a:off x="5207000" y="1522730"/>
            <a:ext cx="12700" cy="1270"/>
          </a:xfrm>
          <a:custGeom>
            <a:avLst/>
            <a:gdLst/>
            <a:ahLst/>
            <a:cxnLst/>
            <a:rect l="l" t="t" r="r" b="b"/>
            <a:pathLst>
              <a:path w="12700" h="1269">
                <a:moveTo>
                  <a:pt x="0" y="0"/>
                </a:moveTo>
                <a:lnTo>
                  <a:pt x="12700" y="127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4" name="object 314"/>
          <p:cNvSpPr/>
          <p:nvPr/>
        </p:nvSpPr>
        <p:spPr>
          <a:xfrm>
            <a:off x="5232400" y="1524000"/>
            <a:ext cx="12700" cy="1270"/>
          </a:xfrm>
          <a:custGeom>
            <a:avLst/>
            <a:gdLst/>
            <a:ahLst/>
            <a:cxnLst/>
            <a:rect l="l" t="t" r="r" b="b"/>
            <a:pathLst>
              <a:path w="12700" h="1269">
                <a:moveTo>
                  <a:pt x="0" y="0"/>
                </a:moveTo>
                <a:lnTo>
                  <a:pt x="12700" y="127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5" name="object 315"/>
          <p:cNvSpPr/>
          <p:nvPr/>
        </p:nvSpPr>
        <p:spPr>
          <a:xfrm>
            <a:off x="5257800" y="1526539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6" name="object 316"/>
          <p:cNvSpPr/>
          <p:nvPr/>
        </p:nvSpPr>
        <p:spPr>
          <a:xfrm>
            <a:off x="5283200" y="1527810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7" name="object 317"/>
          <p:cNvSpPr/>
          <p:nvPr/>
        </p:nvSpPr>
        <p:spPr>
          <a:xfrm>
            <a:off x="5308600" y="1529080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8" name="object 318"/>
          <p:cNvSpPr/>
          <p:nvPr/>
        </p:nvSpPr>
        <p:spPr>
          <a:xfrm>
            <a:off x="5334000" y="1530350"/>
            <a:ext cx="11430" cy="1270"/>
          </a:xfrm>
          <a:custGeom>
            <a:avLst/>
            <a:gdLst/>
            <a:ahLst/>
            <a:cxnLst/>
            <a:rect l="l" t="t" r="r" b="b"/>
            <a:pathLst>
              <a:path w="11429" h="1269">
                <a:moveTo>
                  <a:pt x="0" y="0"/>
                </a:moveTo>
                <a:lnTo>
                  <a:pt x="11429" y="127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9" name="object 319"/>
          <p:cNvSpPr/>
          <p:nvPr/>
        </p:nvSpPr>
        <p:spPr>
          <a:xfrm>
            <a:off x="5358129" y="1531619"/>
            <a:ext cx="12700" cy="1270"/>
          </a:xfrm>
          <a:custGeom>
            <a:avLst/>
            <a:gdLst/>
            <a:ahLst/>
            <a:cxnLst/>
            <a:rect l="l" t="t" r="r" b="b"/>
            <a:pathLst>
              <a:path w="12700" h="1269">
                <a:moveTo>
                  <a:pt x="0" y="0"/>
                </a:moveTo>
                <a:lnTo>
                  <a:pt x="12700" y="1269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0" name="object 320"/>
          <p:cNvSpPr/>
          <p:nvPr/>
        </p:nvSpPr>
        <p:spPr>
          <a:xfrm>
            <a:off x="5383529" y="1532889"/>
            <a:ext cx="12700" cy="1270"/>
          </a:xfrm>
          <a:custGeom>
            <a:avLst/>
            <a:gdLst/>
            <a:ahLst/>
            <a:cxnLst/>
            <a:rect l="l" t="t" r="r" b="b"/>
            <a:pathLst>
              <a:path w="12700" h="1269">
                <a:moveTo>
                  <a:pt x="0" y="0"/>
                </a:moveTo>
                <a:lnTo>
                  <a:pt x="12700" y="127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1" name="object 321"/>
          <p:cNvSpPr/>
          <p:nvPr/>
        </p:nvSpPr>
        <p:spPr>
          <a:xfrm>
            <a:off x="5408929" y="1534160"/>
            <a:ext cx="12700" cy="1270"/>
          </a:xfrm>
          <a:custGeom>
            <a:avLst/>
            <a:gdLst/>
            <a:ahLst/>
            <a:cxnLst/>
            <a:rect l="l" t="t" r="r" b="b"/>
            <a:pathLst>
              <a:path w="12700" h="1269">
                <a:moveTo>
                  <a:pt x="0" y="0"/>
                </a:moveTo>
                <a:lnTo>
                  <a:pt x="12700" y="1269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2" name="object 322"/>
          <p:cNvSpPr/>
          <p:nvPr/>
        </p:nvSpPr>
        <p:spPr>
          <a:xfrm>
            <a:off x="5434329" y="1536700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3" name="object 323"/>
          <p:cNvSpPr/>
          <p:nvPr/>
        </p:nvSpPr>
        <p:spPr>
          <a:xfrm>
            <a:off x="5458459" y="1537969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4" name="object 324"/>
          <p:cNvSpPr/>
          <p:nvPr/>
        </p:nvSpPr>
        <p:spPr>
          <a:xfrm>
            <a:off x="5483859" y="1539239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5" name="object 325"/>
          <p:cNvSpPr/>
          <p:nvPr/>
        </p:nvSpPr>
        <p:spPr>
          <a:xfrm>
            <a:off x="5509259" y="1540510"/>
            <a:ext cx="12700" cy="1270"/>
          </a:xfrm>
          <a:custGeom>
            <a:avLst/>
            <a:gdLst/>
            <a:ahLst/>
            <a:cxnLst/>
            <a:rect l="l" t="t" r="r" b="b"/>
            <a:pathLst>
              <a:path w="12700" h="1269">
                <a:moveTo>
                  <a:pt x="0" y="0"/>
                </a:moveTo>
                <a:lnTo>
                  <a:pt x="12700" y="1269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6" name="object 326"/>
          <p:cNvSpPr/>
          <p:nvPr/>
        </p:nvSpPr>
        <p:spPr>
          <a:xfrm>
            <a:off x="5534659" y="1541780"/>
            <a:ext cx="12700" cy="1270"/>
          </a:xfrm>
          <a:custGeom>
            <a:avLst/>
            <a:gdLst/>
            <a:ahLst/>
            <a:cxnLst/>
            <a:rect l="l" t="t" r="r" b="b"/>
            <a:pathLst>
              <a:path w="12700" h="1269">
                <a:moveTo>
                  <a:pt x="0" y="0"/>
                </a:moveTo>
                <a:lnTo>
                  <a:pt x="12700" y="127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7" name="object 327"/>
          <p:cNvSpPr/>
          <p:nvPr/>
        </p:nvSpPr>
        <p:spPr>
          <a:xfrm>
            <a:off x="5560059" y="1543050"/>
            <a:ext cx="12700" cy="1270"/>
          </a:xfrm>
          <a:custGeom>
            <a:avLst/>
            <a:gdLst/>
            <a:ahLst/>
            <a:cxnLst/>
            <a:rect l="l" t="t" r="r" b="b"/>
            <a:pathLst>
              <a:path w="12700" h="1269">
                <a:moveTo>
                  <a:pt x="0" y="0"/>
                </a:moveTo>
                <a:lnTo>
                  <a:pt x="12700" y="127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8" name="object 328"/>
          <p:cNvSpPr/>
          <p:nvPr/>
        </p:nvSpPr>
        <p:spPr>
          <a:xfrm>
            <a:off x="5585459" y="1545589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9" name="object 329"/>
          <p:cNvSpPr/>
          <p:nvPr/>
        </p:nvSpPr>
        <p:spPr>
          <a:xfrm>
            <a:off x="5610859" y="1546860"/>
            <a:ext cx="11430" cy="0"/>
          </a:xfrm>
          <a:custGeom>
            <a:avLst/>
            <a:gdLst/>
            <a:ahLst/>
            <a:cxnLst/>
            <a:rect l="l" t="t" r="r" b="b"/>
            <a:pathLst>
              <a:path w="11429">
                <a:moveTo>
                  <a:pt x="0" y="0"/>
                </a:moveTo>
                <a:lnTo>
                  <a:pt x="11429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0" name="object 330"/>
          <p:cNvSpPr/>
          <p:nvPr/>
        </p:nvSpPr>
        <p:spPr>
          <a:xfrm>
            <a:off x="5634990" y="1548130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1" name="object 331"/>
          <p:cNvSpPr/>
          <p:nvPr/>
        </p:nvSpPr>
        <p:spPr>
          <a:xfrm>
            <a:off x="5660390" y="1549400"/>
            <a:ext cx="12700" cy="1270"/>
          </a:xfrm>
          <a:custGeom>
            <a:avLst/>
            <a:gdLst/>
            <a:ahLst/>
            <a:cxnLst/>
            <a:rect l="l" t="t" r="r" b="b"/>
            <a:pathLst>
              <a:path w="12700" h="1269">
                <a:moveTo>
                  <a:pt x="0" y="0"/>
                </a:moveTo>
                <a:lnTo>
                  <a:pt x="12700" y="127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2" name="object 332"/>
          <p:cNvSpPr/>
          <p:nvPr/>
        </p:nvSpPr>
        <p:spPr>
          <a:xfrm>
            <a:off x="5685790" y="1550669"/>
            <a:ext cx="12700" cy="1270"/>
          </a:xfrm>
          <a:custGeom>
            <a:avLst/>
            <a:gdLst/>
            <a:ahLst/>
            <a:cxnLst/>
            <a:rect l="l" t="t" r="r" b="b"/>
            <a:pathLst>
              <a:path w="12700" h="1269">
                <a:moveTo>
                  <a:pt x="0" y="0"/>
                </a:moveTo>
                <a:lnTo>
                  <a:pt x="12700" y="1269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3" name="object 333"/>
          <p:cNvSpPr/>
          <p:nvPr/>
        </p:nvSpPr>
        <p:spPr>
          <a:xfrm>
            <a:off x="5711190" y="1551939"/>
            <a:ext cx="12700" cy="1270"/>
          </a:xfrm>
          <a:custGeom>
            <a:avLst/>
            <a:gdLst/>
            <a:ahLst/>
            <a:cxnLst/>
            <a:rect l="l" t="t" r="r" b="b"/>
            <a:pathLst>
              <a:path w="12700" h="1269">
                <a:moveTo>
                  <a:pt x="0" y="0"/>
                </a:moveTo>
                <a:lnTo>
                  <a:pt x="12700" y="127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4" name="object 334"/>
          <p:cNvSpPr/>
          <p:nvPr/>
        </p:nvSpPr>
        <p:spPr>
          <a:xfrm>
            <a:off x="5735320" y="1553210"/>
            <a:ext cx="12700" cy="1270"/>
          </a:xfrm>
          <a:custGeom>
            <a:avLst/>
            <a:gdLst/>
            <a:ahLst/>
            <a:cxnLst/>
            <a:rect l="l" t="t" r="r" b="b"/>
            <a:pathLst>
              <a:path w="12700" h="1269">
                <a:moveTo>
                  <a:pt x="0" y="0"/>
                </a:moveTo>
                <a:lnTo>
                  <a:pt x="12700" y="1269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5" name="object 335"/>
          <p:cNvSpPr/>
          <p:nvPr/>
        </p:nvSpPr>
        <p:spPr>
          <a:xfrm>
            <a:off x="5760720" y="1555750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6" name="object 336"/>
          <p:cNvSpPr/>
          <p:nvPr/>
        </p:nvSpPr>
        <p:spPr>
          <a:xfrm>
            <a:off x="5786120" y="1557019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7" name="object 337"/>
          <p:cNvSpPr/>
          <p:nvPr/>
        </p:nvSpPr>
        <p:spPr>
          <a:xfrm>
            <a:off x="5811520" y="1558289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8" name="object 338"/>
          <p:cNvSpPr/>
          <p:nvPr/>
        </p:nvSpPr>
        <p:spPr>
          <a:xfrm>
            <a:off x="5836920" y="1559560"/>
            <a:ext cx="11430" cy="1270"/>
          </a:xfrm>
          <a:custGeom>
            <a:avLst/>
            <a:gdLst/>
            <a:ahLst/>
            <a:cxnLst/>
            <a:rect l="l" t="t" r="r" b="b"/>
            <a:pathLst>
              <a:path w="11429" h="1269">
                <a:moveTo>
                  <a:pt x="0" y="0"/>
                </a:moveTo>
                <a:lnTo>
                  <a:pt x="11429" y="1269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9" name="object 339"/>
          <p:cNvSpPr/>
          <p:nvPr/>
        </p:nvSpPr>
        <p:spPr>
          <a:xfrm>
            <a:off x="5861050" y="1560830"/>
            <a:ext cx="12700" cy="1270"/>
          </a:xfrm>
          <a:custGeom>
            <a:avLst/>
            <a:gdLst/>
            <a:ahLst/>
            <a:cxnLst/>
            <a:rect l="l" t="t" r="r" b="b"/>
            <a:pathLst>
              <a:path w="12700" h="1269">
                <a:moveTo>
                  <a:pt x="0" y="0"/>
                </a:moveTo>
                <a:lnTo>
                  <a:pt x="12700" y="127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0" name="object 340"/>
          <p:cNvSpPr/>
          <p:nvPr/>
        </p:nvSpPr>
        <p:spPr>
          <a:xfrm>
            <a:off x="5886450" y="1562100"/>
            <a:ext cx="12700" cy="1270"/>
          </a:xfrm>
          <a:custGeom>
            <a:avLst/>
            <a:gdLst/>
            <a:ahLst/>
            <a:cxnLst/>
            <a:rect l="l" t="t" r="r" b="b"/>
            <a:pathLst>
              <a:path w="12700" h="1269">
                <a:moveTo>
                  <a:pt x="0" y="0"/>
                </a:moveTo>
                <a:lnTo>
                  <a:pt x="12700" y="127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1" name="object 341"/>
          <p:cNvSpPr/>
          <p:nvPr/>
        </p:nvSpPr>
        <p:spPr>
          <a:xfrm>
            <a:off x="5911850" y="1564639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2" name="object 342"/>
          <p:cNvSpPr/>
          <p:nvPr/>
        </p:nvSpPr>
        <p:spPr>
          <a:xfrm>
            <a:off x="5937250" y="1565910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3" name="object 343"/>
          <p:cNvSpPr/>
          <p:nvPr/>
        </p:nvSpPr>
        <p:spPr>
          <a:xfrm>
            <a:off x="5962650" y="1567180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4" name="object 344"/>
          <p:cNvSpPr/>
          <p:nvPr/>
        </p:nvSpPr>
        <p:spPr>
          <a:xfrm>
            <a:off x="5988050" y="1568450"/>
            <a:ext cx="12700" cy="1270"/>
          </a:xfrm>
          <a:custGeom>
            <a:avLst/>
            <a:gdLst/>
            <a:ahLst/>
            <a:cxnLst/>
            <a:rect l="l" t="t" r="r" b="b"/>
            <a:pathLst>
              <a:path w="12700" h="1269">
                <a:moveTo>
                  <a:pt x="0" y="0"/>
                </a:moveTo>
                <a:lnTo>
                  <a:pt x="12700" y="127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5" name="object 345"/>
          <p:cNvSpPr/>
          <p:nvPr/>
        </p:nvSpPr>
        <p:spPr>
          <a:xfrm>
            <a:off x="6012179" y="1569719"/>
            <a:ext cx="12700" cy="1270"/>
          </a:xfrm>
          <a:custGeom>
            <a:avLst/>
            <a:gdLst/>
            <a:ahLst/>
            <a:cxnLst/>
            <a:rect l="l" t="t" r="r" b="b"/>
            <a:pathLst>
              <a:path w="12700" h="1269">
                <a:moveTo>
                  <a:pt x="0" y="0"/>
                </a:moveTo>
                <a:lnTo>
                  <a:pt x="12700" y="1269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6" name="object 346"/>
          <p:cNvSpPr/>
          <p:nvPr/>
        </p:nvSpPr>
        <p:spPr>
          <a:xfrm>
            <a:off x="6037579" y="1570989"/>
            <a:ext cx="12700" cy="1270"/>
          </a:xfrm>
          <a:custGeom>
            <a:avLst/>
            <a:gdLst/>
            <a:ahLst/>
            <a:cxnLst/>
            <a:rect l="l" t="t" r="r" b="b"/>
            <a:pathLst>
              <a:path w="12700" h="1269">
                <a:moveTo>
                  <a:pt x="0" y="0"/>
                </a:moveTo>
                <a:lnTo>
                  <a:pt x="12700" y="127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7" name="object 347"/>
          <p:cNvSpPr/>
          <p:nvPr/>
        </p:nvSpPr>
        <p:spPr>
          <a:xfrm>
            <a:off x="6062979" y="1572260"/>
            <a:ext cx="12700" cy="1270"/>
          </a:xfrm>
          <a:custGeom>
            <a:avLst/>
            <a:gdLst/>
            <a:ahLst/>
            <a:cxnLst/>
            <a:rect l="l" t="t" r="r" b="b"/>
            <a:pathLst>
              <a:path w="12700" h="1269">
                <a:moveTo>
                  <a:pt x="0" y="0"/>
                </a:moveTo>
                <a:lnTo>
                  <a:pt x="12700" y="1269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8" name="object 348"/>
          <p:cNvSpPr/>
          <p:nvPr/>
        </p:nvSpPr>
        <p:spPr>
          <a:xfrm>
            <a:off x="6088379" y="1574800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9" name="object 349"/>
          <p:cNvSpPr/>
          <p:nvPr/>
        </p:nvSpPr>
        <p:spPr>
          <a:xfrm>
            <a:off x="6113779" y="1576069"/>
            <a:ext cx="11430" cy="0"/>
          </a:xfrm>
          <a:custGeom>
            <a:avLst/>
            <a:gdLst/>
            <a:ahLst/>
            <a:cxnLst/>
            <a:rect l="l" t="t" r="r" b="b"/>
            <a:pathLst>
              <a:path w="11429">
                <a:moveTo>
                  <a:pt x="0" y="0"/>
                </a:moveTo>
                <a:lnTo>
                  <a:pt x="11430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0" name="object 350"/>
          <p:cNvSpPr/>
          <p:nvPr/>
        </p:nvSpPr>
        <p:spPr>
          <a:xfrm>
            <a:off x="6137909" y="1577339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1" name="object 351"/>
          <p:cNvSpPr/>
          <p:nvPr/>
        </p:nvSpPr>
        <p:spPr>
          <a:xfrm>
            <a:off x="6163309" y="1578610"/>
            <a:ext cx="12700" cy="1270"/>
          </a:xfrm>
          <a:custGeom>
            <a:avLst/>
            <a:gdLst/>
            <a:ahLst/>
            <a:cxnLst/>
            <a:rect l="l" t="t" r="r" b="b"/>
            <a:pathLst>
              <a:path w="12700" h="1269">
                <a:moveTo>
                  <a:pt x="0" y="0"/>
                </a:moveTo>
                <a:lnTo>
                  <a:pt x="12700" y="1269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2" name="object 352"/>
          <p:cNvSpPr/>
          <p:nvPr/>
        </p:nvSpPr>
        <p:spPr>
          <a:xfrm>
            <a:off x="6188709" y="1579880"/>
            <a:ext cx="12700" cy="1270"/>
          </a:xfrm>
          <a:custGeom>
            <a:avLst/>
            <a:gdLst/>
            <a:ahLst/>
            <a:cxnLst/>
            <a:rect l="l" t="t" r="r" b="b"/>
            <a:pathLst>
              <a:path w="12700" h="1269">
                <a:moveTo>
                  <a:pt x="0" y="0"/>
                </a:moveTo>
                <a:lnTo>
                  <a:pt x="12700" y="127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3" name="object 353"/>
          <p:cNvSpPr/>
          <p:nvPr/>
        </p:nvSpPr>
        <p:spPr>
          <a:xfrm>
            <a:off x="6214109" y="1581150"/>
            <a:ext cx="12700" cy="1270"/>
          </a:xfrm>
          <a:custGeom>
            <a:avLst/>
            <a:gdLst/>
            <a:ahLst/>
            <a:cxnLst/>
            <a:rect l="l" t="t" r="r" b="b"/>
            <a:pathLst>
              <a:path w="12700" h="1269">
                <a:moveTo>
                  <a:pt x="0" y="0"/>
                </a:moveTo>
                <a:lnTo>
                  <a:pt x="12700" y="127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4" name="object 354"/>
          <p:cNvSpPr/>
          <p:nvPr/>
        </p:nvSpPr>
        <p:spPr>
          <a:xfrm>
            <a:off x="6239509" y="1582419"/>
            <a:ext cx="12700" cy="1270"/>
          </a:xfrm>
          <a:custGeom>
            <a:avLst/>
            <a:gdLst/>
            <a:ahLst/>
            <a:cxnLst/>
            <a:rect l="l" t="t" r="r" b="b"/>
            <a:pathLst>
              <a:path w="12700" h="1269">
                <a:moveTo>
                  <a:pt x="0" y="0"/>
                </a:moveTo>
                <a:lnTo>
                  <a:pt x="12700" y="1269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5" name="object 355"/>
          <p:cNvSpPr/>
          <p:nvPr/>
        </p:nvSpPr>
        <p:spPr>
          <a:xfrm>
            <a:off x="6263640" y="1584960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6" name="object 356"/>
          <p:cNvSpPr/>
          <p:nvPr/>
        </p:nvSpPr>
        <p:spPr>
          <a:xfrm>
            <a:off x="6289040" y="1586230"/>
            <a:ext cx="12700" cy="1270"/>
          </a:xfrm>
          <a:custGeom>
            <a:avLst/>
            <a:gdLst/>
            <a:ahLst/>
            <a:cxnLst/>
            <a:rect l="l" t="t" r="r" b="b"/>
            <a:pathLst>
              <a:path w="12700" h="1269">
                <a:moveTo>
                  <a:pt x="0" y="0"/>
                </a:moveTo>
                <a:lnTo>
                  <a:pt x="12700" y="127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7" name="object 357"/>
          <p:cNvSpPr/>
          <p:nvPr/>
        </p:nvSpPr>
        <p:spPr>
          <a:xfrm>
            <a:off x="6314440" y="1587500"/>
            <a:ext cx="12700" cy="1270"/>
          </a:xfrm>
          <a:custGeom>
            <a:avLst/>
            <a:gdLst/>
            <a:ahLst/>
            <a:cxnLst/>
            <a:rect l="l" t="t" r="r" b="b"/>
            <a:pathLst>
              <a:path w="12700" h="1269">
                <a:moveTo>
                  <a:pt x="0" y="0"/>
                </a:moveTo>
                <a:lnTo>
                  <a:pt x="12700" y="127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8" name="object 358"/>
          <p:cNvSpPr/>
          <p:nvPr/>
        </p:nvSpPr>
        <p:spPr>
          <a:xfrm>
            <a:off x="6339840" y="1588769"/>
            <a:ext cx="12700" cy="1270"/>
          </a:xfrm>
          <a:custGeom>
            <a:avLst/>
            <a:gdLst/>
            <a:ahLst/>
            <a:cxnLst/>
            <a:rect l="l" t="t" r="r" b="b"/>
            <a:pathLst>
              <a:path w="12700" h="1269">
                <a:moveTo>
                  <a:pt x="0" y="0"/>
                </a:moveTo>
                <a:lnTo>
                  <a:pt x="12700" y="1269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9" name="object 359"/>
          <p:cNvSpPr/>
          <p:nvPr/>
        </p:nvSpPr>
        <p:spPr>
          <a:xfrm>
            <a:off x="6365240" y="1590039"/>
            <a:ext cx="12700" cy="1270"/>
          </a:xfrm>
          <a:custGeom>
            <a:avLst/>
            <a:gdLst/>
            <a:ahLst/>
            <a:cxnLst/>
            <a:rect l="l" t="t" r="r" b="b"/>
            <a:pathLst>
              <a:path w="12700" h="1269">
                <a:moveTo>
                  <a:pt x="0" y="0"/>
                </a:moveTo>
                <a:lnTo>
                  <a:pt x="12700" y="127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0" name="object 360"/>
          <p:cNvSpPr/>
          <p:nvPr/>
        </p:nvSpPr>
        <p:spPr>
          <a:xfrm>
            <a:off x="6389370" y="1591310"/>
            <a:ext cx="12700" cy="1270"/>
          </a:xfrm>
          <a:custGeom>
            <a:avLst/>
            <a:gdLst/>
            <a:ahLst/>
            <a:cxnLst/>
            <a:rect l="l" t="t" r="r" b="b"/>
            <a:pathLst>
              <a:path w="12700" h="1269">
                <a:moveTo>
                  <a:pt x="0" y="0"/>
                </a:moveTo>
                <a:lnTo>
                  <a:pt x="12700" y="1269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1" name="object 361"/>
          <p:cNvSpPr/>
          <p:nvPr/>
        </p:nvSpPr>
        <p:spPr>
          <a:xfrm>
            <a:off x="6414770" y="1593850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2" name="object 362"/>
          <p:cNvSpPr/>
          <p:nvPr/>
        </p:nvSpPr>
        <p:spPr>
          <a:xfrm>
            <a:off x="6440170" y="1595119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3" name="object 363"/>
          <p:cNvSpPr/>
          <p:nvPr/>
        </p:nvSpPr>
        <p:spPr>
          <a:xfrm>
            <a:off x="6465570" y="1596389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4" name="object 364"/>
          <p:cNvSpPr/>
          <p:nvPr/>
        </p:nvSpPr>
        <p:spPr>
          <a:xfrm>
            <a:off x="6490970" y="1597660"/>
            <a:ext cx="12700" cy="1270"/>
          </a:xfrm>
          <a:custGeom>
            <a:avLst/>
            <a:gdLst/>
            <a:ahLst/>
            <a:cxnLst/>
            <a:rect l="l" t="t" r="r" b="b"/>
            <a:pathLst>
              <a:path w="12700" h="1269">
                <a:moveTo>
                  <a:pt x="0" y="0"/>
                </a:moveTo>
                <a:lnTo>
                  <a:pt x="12700" y="1269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5" name="object 365"/>
          <p:cNvSpPr/>
          <p:nvPr/>
        </p:nvSpPr>
        <p:spPr>
          <a:xfrm>
            <a:off x="6515100" y="1598930"/>
            <a:ext cx="12700" cy="1270"/>
          </a:xfrm>
          <a:custGeom>
            <a:avLst/>
            <a:gdLst/>
            <a:ahLst/>
            <a:cxnLst/>
            <a:rect l="l" t="t" r="r" b="b"/>
            <a:pathLst>
              <a:path w="12700" h="1269">
                <a:moveTo>
                  <a:pt x="0" y="0"/>
                </a:moveTo>
                <a:lnTo>
                  <a:pt x="12700" y="127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6" name="object 366"/>
          <p:cNvSpPr/>
          <p:nvPr/>
        </p:nvSpPr>
        <p:spPr>
          <a:xfrm>
            <a:off x="6540500" y="1600200"/>
            <a:ext cx="12700" cy="1270"/>
          </a:xfrm>
          <a:custGeom>
            <a:avLst/>
            <a:gdLst/>
            <a:ahLst/>
            <a:cxnLst/>
            <a:rect l="l" t="t" r="r" b="b"/>
            <a:pathLst>
              <a:path w="12700" h="1269">
                <a:moveTo>
                  <a:pt x="0" y="0"/>
                </a:moveTo>
                <a:lnTo>
                  <a:pt x="12700" y="127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7" name="object 367"/>
          <p:cNvSpPr/>
          <p:nvPr/>
        </p:nvSpPr>
        <p:spPr>
          <a:xfrm>
            <a:off x="6565900" y="1601469"/>
            <a:ext cx="12700" cy="1270"/>
          </a:xfrm>
          <a:custGeom>
            <a:avLst/>
            <a:gdLst/>
            <a:ahLst/>
            <a:cxnLst/>
            <a:rect l="l" t="t" r="r" b="b"/>
            <a:pathLst>
              <a:path w="12700" h="1269">
                <a:moveTo>
                  <a:pt x="0" y="0"/>
                </a:moveTo>
                <a:lnTo>
                  <a:pt x="12700" y="1269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8" name="object 368"/>
          <p:cNvSpPr/>
          <p:nvPr/>
        </p:nvSpPr>
        <p:spPr>
          <a:xfrm>
            <a:off x="6591300" y="1604010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9" name="object 369"/>
          <p:cNvSpPr/>
          <p:nvPr/>
        </p:nvSpPr>
        <p:spPr>
          <a:xfrm>
            <a:off x="6616700" y="1605280"/>
            <a:ext cx="12700" cy="1270"/>
          </a:xfrm>
          <a:custGeom>
            <a:avLst/>
            <a:gdLst/>
            <a:ahLst/>
            <a:cxnLst/>
            <a:rect l="l" t="t" r="r" b="b"/>
            <a:pathLst>
              <a:path w="12700" h="1269">
                <a:moveTo>
                  <a:pt x="0" y="0"/>
                </a:moveTo>
                <a:lnTo>
                  <a:pt x="12700" y="127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0" name="object 370"/>
          <p:cNvSpPr/>
          <p:nvPr/>
        </p:nvSpPr>
        <p:spPr>
          <a:xfrm>
            <a:off x="6642100" y="1606550"/>
            <a:ext cx="12700" cy="1270"/>
          </a:xfrm>
          <a:custGeom>
            <a:avLst/>
            <a:gdLst/>
            <a:ahLst/>
            <a:cxnLst/>
            <a:rect l="l" t="t" r="r" b="b"/>
            <a:pathLst>
              <a:path w="12700" h="1269">
                <a:moveTo>
                  <a:pt x="0" y="0"/>
                </a:moveTo>
                <a:lnTo>
                  <a:pt x="12700" y="127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1" name="object 371"/>
          <p:cNvSpPr/>
          <p:nvPr/>
        </p:nvSpPr>
        <p:spPr>
          <a:xfrm>
            <a:off x="6666230" y="1607819"/>
            <a:ext cx="12700" cy="1270"/>
          </a:xfrm>
          <a:custGeom>
            <a:avLst/>
            <a:gdLst/>
            <a:ahLst/>
            <a:cxnLst/>
            <a:rect l="l" t="t" r="r" b="b"/>
            <a:pathLst>
              <a:path w="12700" h="1269">
                <a:moveTo>
                  <a:pt x="0" y="0"/>
                </a:moveTo>
                <a:lnTo>
                  <a:pt x="12700" y="1269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2" name="object 372"/>
          <p:cNvSpPr/>
          <p:nvPr/>
        </p:nvSpPr>
        <p:spPr>
          <a:xfrm>
            <a:off x="6691630" y="1609089"/>
            <a:ext cx="12700" cy="1270"/>
          </a:xfrm>
          <a:custGeom>
            <a:avLst/>
            <a:gdLst/>
            <a:ahLst/>
            <a:cxnLst/>
            <a:rect l="l" t="t" r="r" b="b"/>
            <a:pathLst>
              <a:path w="12700" h="1269">
                <a:moveTo>
                  <a:pt x="0" y="0"/>
                </a:moveTo>
                <a:lnTo>
                  <a:pt x="12700" y="127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3" name="object 373"/>
          <p:cNvSpPr/>
          <p:nvPr/>
        </p:nvSpPr>
        <p:spPr>
          <a:xfrm>
            <a:off x="6717030" y="1611630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4" name="object 374"/>
          <p:cNvSpPr/>
          <p:nvPr/>
        </p:nvSpPr>
        <p:spPr>
          <a:xfrm>
            <a:off x="6742430" y="1612900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5" name="object 375"/>
          <p:cNvSpPr/>
          <p:nvPr/>
        </p:nvSpPr>
        <p:spPr>
          <a:xfrm>
            <a:off x="6767830" y="1614169"/>
            <a:ext cx="11430" cy="0"/>
          </a:xfrm>
          <a:custGeom>
            <a:avLst/>
            <a:gdLst/>
            <a:ahLst/>
            <a:cxnLst/>
            <a:rect l="l" t="t" r="r" b="b"/>
            <a:pathLst>
              <a:path w="11429">
                <a:moveTo>
                  <a:pt x="0" y="0"/>
                </a:moveTo>
                <a:lnTo>
                  <a:pt x="11429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6" name="object 376"/>
          <p:cNvSpPr/>
          <p:nvPr/>
        </p:nvSpPr>
        <p:spPr>
          <a:xfrm>
            <a:off x="6791959" y="1615439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7" name="object 377"/>
          <p:cNvSpPr/>
          <p:nvPr/>
        </p:nvSpPr>
        <p:spPr>
          <a:xfrm>
            <a:off x="6817359" y="1616710"/>
            <a:ext cx="12700" cy="1270"/>
          </a:xfrm>
          <a:custGeom>
            <a:avLst/>
            <a:gdLst/>
            <a:ahLst/>
            <a:cxnLst/>
            <a:rect l="l" t="t" r="r" b="b"/>
            <a:pathLst>
              <a:path w="12700" h="1269">
                <a:moveTo>
                  <a:pt x="0" y="0"/>
                </a:moveTo>
                <a:lnTo>
                  <a:pt x="12700" y="1269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8" name="object 378"/>
          <p:cNvSpPr/>
          <p:nvPr/>
        </p:nvSpPr>
        <p:spPr>
          <a:xfrm>
            <a:off x="6842759" y="1617980"/>
            <a:ext cx="12700" cy="1270"/>
          </a:xfrm>
          <a:custGeom>
            <a:avLst/>
            <a:gdLst/>
            <a:ahLst/>
            <a:cxnLst/>
            <a:rect l="l" t="t" r="r" b="b"/>
            <a:pathLst>
              <a:path w="12700" h="1269">
                <a:moveTo>
                  <a:pt x="0" y="0"/>
                </a:moveTo>
                <a:lnTo>
                  <a:pt x="12700" y="127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9" name="object 379"/>
          <p:cNvSpPr/>
          <p:nvPr/>
        </p:nvSpPr>
        <p:spPr>
          <a:xfrm>
            <a:off x="6868159" y="1619250"/>
            <a:ext cx="12700" cy="1270"/>
          </a:xfrm>
          <a:custGeom>
            <a:avLst/>
            <a:gdLst/>
            <a:ahLst/>
            <a:cxnLst/>
            <a:rect l="l" t="t" r="r" b="b"/>
            <a:pathLst>
              <a:path w="12700" h="1269">
                <a:moveTo>
                  <a:pt x="0" y="0"/>
                </a:moveTo>
                <a:lnTo>
                  <a:pt x="12700" y="127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0" name="object 380"/>
          <p:cNvSpPr/>
          <p:nvPr/>
        </p:nvSpPr>
        <p:spPr>
          <a:xfrm>
            <a:off x="6892290" y="1620519"/>
            <a:ext cx="12700" cy="1270"/>
          </a:xfrm>
          <a:custGeom>
            <a:avLst/>
            <a:gdLst/>
            <a:ahLst/>
            <a:cxnLst/>
            <a:rect l="l" t="t" r="r" b="b"/>
            <a:pathLst>
              <a:path w="12700" h="1269">
                <a:moveTo>
                  <a:pt x="0" y="0"/>
                </a:moveTo>
                <a:lnTo>
                  <a:pt x="12700" y="1269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1" name="object 381"/>
          <p:cNvSpPr/>
          <p:nvPr/>
        </p:nvSpPr>
        <p:spPr>
          <a:xfrm>
            <a:off x="6917690" y="1623060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2" name="object 382"/>
          <p:cNvSpPr/>
          <p:nvPr/>
        </p:nvSpPr>
        <p:spPr>
          <a:xfrm>
            <a:off x="6943090" y="1624330"/>
            <a:ext cx="12700" cy="1270"/>
          </a:xfrm>
          <a:custGeom>
            <a:avLst/>
            <a:gdLst/>
            <a:ahLst/>
            <a:cxnLst/>
            <a:rect l="l" t="t" r="r" b="b"/>
            <a:pathLst>
              <a:path w="12700" h="1269">
                <a:moveTo>
                  <a:pt x="0" y="0"/>
                </a:moveTo>
                <a:lnTo>
                  <a:pt x="12700" y="127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3" name="object 383"/>
          <p:cNvSpPr/>
          <p:nvPr/>
        </p:nvSpPr>
        <p:spPr>
          <a:xfrm>
            <a:off x="6968490" y="1625600"/>
            <a:ext cx="12700" cy="1270"/>
          </a:xfrm>
          <a:custGeom>
            <a:avLst/>
            <a:gdLst/>
            <a:ahLst/>
            <a:cxnLst/>
            <a:rect l="l" t="t" r="r" b="b"/>
            <a:pathLst>
              <a:path w="12700" h="1269">
                <a:moveTo>
                  <a:pt x="0" y="0"/>
                </a:moveTo>
                <a:lnTo>
                  <a:pt x="12700" y="127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4" name="object 384"/>
          <p:cNvSpPr/>
          <p:nvPr/>
        </p:nvSpPr>
        <p:spPr>
          <a:xfrm>
            <a:off x="6993890" y="1626870"/>
            <a:ext cx="12700" cy="1270"/>
          </a:xfrm>
          <a:custGeom>
            <a:avLst/>
            <a:gdLst/>
            <a:ahLst/>
            <a:cxnLst/>
            <a:rect l="l" t="t" r="r" b="b"/>
            <a:pathLst>
              <a:path w="12700" h="1269">
                <a:moveTo>
                  <a:pt x="0" y="0"/>
                </a:moveTo>
                <a:lnTo>
                  <a:pt x="12700" y="1269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5" name="object 385"/>
          <p:cNvSpPr/>
          <p:nvPr/>
        </p:nvSpPr>
        <p:spPr>
          <a:xfrm>
            <a:off x="7019290" y="1628139"/>
            <a:ext cx="12700" cy="1270"/>
          </a:xfrm>
          <a:custGeom>
            <a:avLst/>
            <a:gdLst/>
            <a:ahLst/>
            <a:cxnLst/>
            <a:rect l="l" t="t" r="r" b="b"/>
            <a:pathLst>
              <a:path w="12700" h="1269">
                <a:moveTo>
                  <a:pt x="0" y="0"/>
                </a:moveTo>
                <a:lnTo>
                  <a:pt x="12700" y="127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6" name="object 386"/>
          <p:cNvSpPr/>
          <p:nvPr/>
        </p:nvSpPr>
        <p:spPr>
          <a:xfrm>
            <a:off x="7044690" y="1630679"/>
            <a:ext cx="11430" cy="0"/>
          </a:xfrm>
          <a:custGeom>
            <a:avLst/>
            <a:gdLst/>
            <a:ahLst/>
            <a:cxnLst/>
            <a:rect l="l" t="t" r="r" b="b"/>
            <a:pathLst>
              <a:path w="11429">
                <a:moveTo>
                  <a:pt x="0" y="0"/>
                </a:moveTo>
                <a:lnTo>
                  <a:pt x="11429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7" name="object 387"/>
          <p:cNvSpPr/>
          <p:nvPr/>
        </p:nvSpPr>
        <p:spPr>
          <a:xfrm>
            <a:off x="7068819" y="1631950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8" name="object 388"/>
          <p:cNvSpPr/>
          <p:nvPr/>
        </p:nvSpPr>
        <p:spPr>
          <a:xfrm>
            <a:off x="7094219" y="1633220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9" name="object 389"/>
          <p:cNvSpPr/>
          <p:nvPr/>
        </p:nvSpPr>
        <p:spPr>
          <a:xfrm>
            <a:off x="7119619" y="1634489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0" name="object 390"/>
          <p:cNvSpPr/>
          <p:nvPr/>
        </p:nvSpPr>
        <p:spPr>
          <a:xfrm>
            <a:off x="7145019" y="1635760"/>
            <a:ext cx="12700" cy="1270"/>
          </a:xfrm>
          <a:custGeom>
            <a:avLst/>
            <a:gdLst/>
            <a:ahLst/>
            <a:cxnLst/>
            <a:rect l="l" t="t" r="r" b="b"/>
            <a:pathLst>
              <a:path w="12700" h="1269">
                <a:moveTo>
                  <a:pt x="0" y="0"/>
                </a:moveTo>
                <a:lnTo>
                  <a:pt x="12700" y="1269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1" name="object 391"/>
          <p:cNvSpPr/>
          <p:nvPr/>
        </p:nvSpPr>
        <p:spPr>
          <a:xfrm>
            <a:off x="7169150" y="1637029"/>
            <a:ext cx="12700" cy="1270"/>
          </a:xfrm>
          <a:custGeom>
            <a:avLst/>
            <a:gdLst/>
            <a:ahLst/>
            <a:cxnLst/>
            <a:rect l="l" t="t" r="r" b="b"/>
            <a:pathLst>
              <a:path w="12700" h="1269">
                <a:moveTo>
                  <a:pt x="0" y="0"/>
                </a:moveTo>
                <a:lnTo>
                  <a:pt x="12700" y="127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2" name="object 392"/>
          <p:cNvSpPr/>
          <p:nvPr/>
        </p:nvSpPr>
        <p:spPr>
          <a:xfrm>
            <a:off x="7194550" y="1638300"/>
            <a:ext cx="12700" cy="1270"/>
          </a:xfrm>
          <a:custGeom>
            <a:avLst/>
            <a:gdLst/>
            <a:ahLst/>
            <a:cxnLst/>
            <a:rect l="l" t="t" r="r" b="b"/>
            <a:pathLst>
              <a:path w="12700" h="1269">
                <a:moveTo>
                  <a:pt x="0" y="0"/>
                </a:moveTo>
                <a:lnTo>
                  <a:pt x="12700" y="127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3" name="object 393"/>
          <p:cNvSpPr/>
          <p:nvPr/>
        </p:nvSpPr>
        <p:spPr>
          <a:xfrm>
            <a:off x="7219950" y="1639570"/>
            <a:ext cx="12700" cy="1270"/>
          </a:xfrm>
          <a:custGeom>
            <a:avLst/>
            <a:gdLst/>
            <a:ahLst/>
            <a:cxnLst/>
            <a:rect l="l" t="t" r="r" b="b"/>
            <a:pathLst>
              <a:path w="12700" h="1269">
                <a:moveTo>
                  <a:pt x="0" y="0"/>
                </a:moveTo>
                <a:lnTo>
                  <a:pt x="12700" y="1269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4" name="object 394"/>
          <p:cNvSpPr/>
          <p:nvPr/>
        </p:nvSpPr>
        <p:spPr>
          <a:xfrm>
            <a:off x="7245350" y="1642110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5" name="object 395"/>
          <p:cNvSpPr/>
          <p:nvPr/>
        </p:nvSpPr>
        <p:spPr>
          <a:xfrm>
            <a:off x="7270750" y="1643379"/>
            <a:ext cx="12700" cy="1270"/>
          </a:xfrm>
          <a:custGeom>
            <a:avLst/>
            <a:gdLst/>
            <a:ahLst/>
            <a:cxnLst/>
            <a:rect l="l" t="t" r="r" b="b"/>
            <a:pathLst>
              <a:path w="12700" h="1269">
                <a:moveTo>
                  <a:pt x="0" y="0"/>
                </a:moveTo>
                <a:lnTo>
                  <a:pt x="12700" y="127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6" name="object 396"/>
          <p:cNvSpPr/>
          <p:nvPr/>
        </p:nvSpPr>
        <p:spPr>
          <a:xfrm>
            <a:off x="7296150" y="1644650"/>
            <a:ext cx="12700" cy="1270"/>
          </a:xfrm>
          <a:custGeom>
            <a:avLst/>
            <a:gdLst/>
            <a:ahLst/>
            <a:cxnLst/>
            <a:rect l="l" t="t" r="r" b="b"/>
            <a:pathLst>
              <a:path w="12700" h="1269">
                <a:moveTo>
                  <a:pt x="0" y="0"/>
                </a:moveTo>
                <a:lnTo>
                  <a:pt x="12700" y="127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7" name="object 397"/>
          <p:cNvSpPr/>
          <p:nvPr/>
        </p:nvSpPr>
        <p:spPr>
          <a:xfrm>
            <a:off x="7320280" y="1645920"/>
            <a:ext cx="12700" cy="1270"/>
          </a:xfrm>
          <a:custGeom>
            <a:avLst/>
            <a:gdLst/>
            <a:ahLst/>
            <a:cxnLst/>
            <a:rect l="l" t="t" r="r" b="b"/>
            <a:pathLst>
              <a:path w="12700" h="1269">
                <a:moveTo>
                  <a:pt x="0" y="0"/>
                </a:moveTo>
                <a:lnTo>
                  <a:pt x="12700" y="1269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8" name="object 398"/>
          <p:cNvSpPr/>
          <p:nvPr/>
        </p:nvSpPr>
        <p:spPr>
          <a:xfrm>
            <a:off x="7345680" y="1647189"/>
            <a:ext cx="12700" cy="1270"/>
          </a:xfrm>
          <a:custGeom>
            <a:avLst/>
            <a:gdLst/>
            <a:ahLst/>
            <a:cxnLst/>
            <a:rect l="l" t="t" r="r" b="b"/>
            <a:pathLst>
              <a:path w="12700" h="1269">
                <a:moveTo>
                  <a:pt x="0" y="0"/>
                </a:moveTo>
                <a:lnTo>
                  <a:pt x="12700" y="127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9" name="object 399"/>
          <p:cNvSpPr/>
          <p:nvPr/>
        </p:nvSpPr>
        <p:spPr>
          <a:xfrm>
            <a:off x="7371080" y="1649729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0" name="object 400"/>
          <p:cNvSpPr/>
          <p:nvPr/>
        </p:nvSpPr>
        <p:spPr>
          <a:xfrm>
            <a:off x="7396480" y="1651000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1" name="object 401"/>
          <p:cNvSpPr/>
          <p:nvPr/>
        </p:nvSpPr>
        <p:spPr>
          <a:xfrm>
            <a:off x="7421880" y="1652270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2" name="object 402"/>
          <p:cNvSpPr/>
          <p:nvPr/>
        </p:nvSpPr>
        <p:spPr>
          <a:xfrm>
            <a:off x="7446009" y="1653539"/>
            <a:ext cx="12700" cy="1270"/>
          </a:xfrm>
          <a:custGeom>
            <a:avLst/>
            <a:gdLst/>
            <a:ahLst/>
            <a:cxnLst/>
            <a:rect l="l" t="t" r="r" b="b"/>
            <a:pathLst>
              <a:path w="12700" h="1269">
                <a:moveTo>
                  <a:pt x="0" y="0"/>
                </a:moveTo>
                <a:lnTo>
                  <a:pt x="12700" y="127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3" name="object 403"/>
          <p:cNvSpPr/>
          <p:nvPr/>
        </p:nvSpPr>
        <p:spPr>
          <a:xfrm>
            <a:off x="7471409" y="1654810"/>
            <a:ext cx="12700" cy="1270"/>
          </a:xfrm>
          <a:custGeom>
            <a:avLst/>
            <a:gdLst/>
            <a:ahLst/>
            <a:cxnLst/>
            <a:rect l="l" t="t" r="r" b="b"/>
            <a:pathLst>
              <a:path w="12700" h="1269">
                <a:moveTo>
                  <a:pt x="0" y="0"/>
                </a:moveTo>
                <a:lnTo>
                  <a:pt x="12700" y="1269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4" name="object 404"/>
          <p:cNvSpPr/>
          <p:nvPr/>
        </p:nvSpPr>
        <p:spPr>
          <a:xfrm>
            <a:off x="7496809" y="1656079"/>
            <a:ext cx="12700" cy="1270"/>
          </a:xfrm>
          <a:custGeom>
            <a:avLst/>
            <a:gdLst/>
            <a:ahLst/>
            <a:cxnLst/>
            <a:rect l="l" t="t" r="r" b="b"/>
            <a:pathLst>
              <a:path w="12700" h="1269">
                <a:moveTo>
                  <a:pt x="0" y="0"/>
                </a:moveTo>
                <a:lnTo>
                  <a:pt x="12700" y="127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5" name="object 405"/>
          <p:cNvSpPr/>
          <p:nvPr/>
        </p:nvSpPr>
        <p:spPr>
          <a:xfrm>
            <a:off x="7522209" y="1657350"/>
            <a:ext cx="12700" cy="1270"/>
          </a:xfrm>
          <a:custGeom>
            <a:avLst/>
            <a:gdLst/>
            <a:ahLst/>
            <a:cxnLst/>
            <a:rect l="l" t="t" r="r" b="b"/>
            <a:pathLst>
              <a:path w="12700" h="1269">
                <a:moveTo>
                  <a:pt x="0" y="0"/>
                </a:moveTo>
                <a:lnTo>
                  <a:pt x="12700" y="127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6" name="object 406"/>
          <p:cNvSpPr/>
          <p:nvPr/>
        </p:nvSpPr>
        <p:spPr>
          <a:xfrm>
            <a:off x="7547609" y="1658620"/>
            <a:ext cx="11430" cy="1270"/>
          </a:xfrm>
          <a:custGeom>
            <a:avLst/>
            <a:gdLst/>
            <a:ahLst/>
            <a:cxnLst/>
            <a:rect l="l" t="t" r="r" b="b"/>
            <a:pathLst>
              <a:path w="11429" h="1269">
                <a:moveTo>
                  <a:pt x="0" y="0"/>
                </a:moveTo>
                <a:lnTo>
                  <a:pt x="11430" y="1269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7" name="object 407"/>
          <p:cNvSpPr/>
          <p:nvPr/>
        </p:nvSpPr>
        <p:spPr>
          <a:xfrm>
            <a:off x="7571740" y="1661160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8" name="object 408"/>
          <p:cNvSpPr/>
          <p:nvPr/>
        </p:nvSpPr>
        <p:spPr>
          <a:xfrm>
            <a:off x="7597140" y="1662429"/>
            <a:ext cx="12700" cy="1270"/>
          </a:xfrm>
          <a:custGeom>
            <a:avLst/>
            <a:gdLst/>
            <a:ahLst/>
            <a:cxnLst/>
            <a:rect l="l" t="t" r="r" b="b"/>
            <a:pathLst>
              <a:path w="12700" h="1269">
                <a:moveTo>
                  <a:pt x="0" y="0"/>
                </a:moveTo>
                <a:lnTo>
                  <a:pt x="12700" y="127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9" name="object 409"/>
          <p:cNvSpPr/>
          <p:nvPr/>
        </p:nvSpPr>
        <p:spPr>
          <a:xfrm>
            <a:off x="7622540" y="1663700"/>
            <a:ext cx="12700" cy="1270"/>
          </a:xfrm>
          <a:custGeom>
            <a:avLst/>
            <a:gdLst/>
            <a:ahLst/>
            <a:cxnLst/>
            <a:rect l="l" t="t" r="r" b="b"/>
            <a:pathLst>
              <a:path w="12700" h="1269">
                <a:moveTo>
                  <a:pt x="0" y="0"/>
                </a:moveTo>
                <a:lnTo>
                  <a:pt x="12700" y="127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0" name="object 410"/>
          <p:cNvSpPr/>
          <p:nvPr/>
        </p:nvSpPr>
        <p:spPr>
          <a:xfrm>
            <a:off x="7647940" y="1664970"/>
            <a:ext cx="12700" cy="1270"/>
          </a:xfrm>
          <a:custGeom>
            <a:avLst/>
            <a:gdLst/>
            <a:ahLst/>
            <a:cxnLst/>
            <a:rect l="l" t="t" r="r" b="b"/>
            <a:pathLst>
              <a:path w="12700" h="1269">
                <a:moveTo>
                  <a:pt x="0" y="0"/>
                </a:moveTo>
                <a:lnTo>
                  <a:pt x="12700" y="1269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1" name="object 411"/>
          <p:cNvSpPr/>
          <p:nvPr/>
        </p:nvSpPr>
        <p:spPr>
          <a:xfrm>
            <a:off x="7673340" y="1666239"/>
            <a:ext cx="12700" cy="1270"/>
          </a:xfrm>
          <a:custGeom>
            <a:avLst/>
            <a:gdLst/>
            <a:ahLst/>
            <a:cxnLst/>
            <a:rect l="l" t="t" r="r" b="b"/>
            <a:pathLst>
              <a:path w="12700" h="1269">
                <a:moveTo>
                  <a:pt x="0" y="0"/>
                </a:moveTo>
                <a:lnTo>
                  <a:pt x="12700" y="127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2" name="object 412"/>
          <p:cNvSpPr/>
          <p:nvPr/>
        </p:nvSpPr>
        <p:spPr>
          <a:xfrm>
            <a:off x="7698740" y="1668779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3" name="object 413"/>
          <p:cNvSpPr/>
          <p:nvPr/>
        </p:nvSpPr>
        <p:spPr>
          <a:xfrm>
            <a:off x="7722869" y="1670050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4" name="object 414"/>
          <p:cNvSpPr/>
          <p:nvPr/>
        </p:nvSpPr>
        <p:spPr>
          <a:xfrm>
            <a:off x="7748269" y="1671320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5" name="object 415"/>
          <p:cNvSpPr/>
          <p:nvPr/>
        </p:nvSpPr>
        <p:spPr>
          <a:xfrm>
            <a:off x="7773669" y="1672589"/>
            <a:ext cx="12700" cy="1270"/>
          </a:xfrm>
          <a:custGeom>
            <a:avLst/>
            <a:gdLst/>
            <a:ahLst/>
            <a:cxnLst/>
            <a:rect l="l" t="t" r="r" b="b"/>
            <a:pathLst>
              <a:path w="12700" h="1269">
                <a:moveTo>
                  <a:pt x="0" y="0"/>
                </a:moveTo>
                <a:lnTo>
                  <a:pt x="12700" y="127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6" name="object 416"/>
          <p:cNvSpPr/>
          <p:nvPr/>
        </p:nvSpPr>
        <p:spPr>
          <a:xfrm>
            <a:off x="7799069" y="1673860"/>
            <a:ext cx="12700" cy="1270"/>
          </a:xfrm>
          <a:custGeom>
            <a:avLst/>
            <a:gdLst/>
            <a:ahLst/>
            <a:cxnLst/>
            <a:rect l="l" t="t" r="r" b="b"/>
            <a:pathLst>
              <a:path w="12700" h="1269">
                <a:moveTo>
                  <a:pt x="0" y="0"/>
                </a:moveTo>
                <a:lnTo>
                  <a:pt x="12700" y="1269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7" name="object 417"/>
          <p:cNvSpPr/>
          <p:nvPr/>
        </p:nvSpPr>
        <p:spPr>
          <a:xfrm>
            <a:off x="7824469" y="1675129"/>
            <a:ext cx="11430" cy="1270"/>
          </a:xfrm>
          <a:custGeom>
            <a:avLst/>
            <a:gdLst/>
            <a:ahLst/>
            <a:cxnLst/>
            <a:rect l="l" t="t" r="r" b="b"/>
            <a:pathLst>
              <a:path w="11429" h="1269">
                <a:moveTo>
                  <a:pt x="0" y="0"/>
                </a:moveTo>
                <a:lnTo>
                  <a:pt x="11429" y="127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8" name="object 418"/>
          <p:cNvSpPr/>
          <p:nvPr/>
        </p:nvSpPr>
        <p:spPr>
          <a:xfrm>
            <a:off x="7848600" y="1676400"/>
            <a:ext cx="12700" cy="1270"/>
          </a:xfrm>
          <a:custGeom>
            <a:avLst/>
            <a:gdLst/>
            <a:ahLst/>
            <a:cxnLst/>
            <a:rect l="l" t="t" r="r" b="b"/>
            <a:pathLst>
              <a:path w="12700" h="1269">
                <a:moveTo>
                  <a:pt x="0" y="0"/>
                </a:moveTo>
                <a:lnTo>
                  <a:pt x="12700" y="127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9" name="object 419"/>
          <p:cNvSpPr/>
          <p:nvPr/>
        </p:nvSpPr>
        <p:spPr>
          <a:xfrm>
            <a:off x="7874000" y="1678939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0" name="object 420"/>
          <p:cNvSpPr/>
          <p:nvPr/>
        </p:nvSpPr>
        <p:spPr>
          <a:xfrm>
            <a:off x="7899400" y="1680210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1" name="object 421"/>
          <p:cNvSpPr/>
          <p:nvPr/>
        </p:nvSpPr>
        <p:spPr>
          <a:xfrm>
            <a:off x="7924800" y="1681479"/>
            <a:ext cx="12700" cy="1270"/>
          </a:xfrm>
          <a:custGeom>
            <a:avLst/>
            <a:gdLst/>
            <a:ahLst/>
            <a:cxnLst/>
            <a:rect l="l" t="t" r="r" b="b"/>
            <a:pathLst>
              <a:path w="12700" h="1269">
                <a:moveTo>
                  <a:pt x="0" y="0"/>
                </a:moveTo>
                <a:lnTo>
                  <a:pt x="12700" y="127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2" name="object 422"/>
          <p:cNvSpPr/>
          <p:nvPr/>
        </p:nvSpPr>
        <p:spPr>
          <a:xfrm>
            <a:off x="7948930" y="1682750"/>
            <a:ext cx="12700" cy="1270"/>
          </a:xfrm>
          <a:custGeom>
            <a:avLst/>
            <a:gdLst/>
            <a:ahLst/>
            <a:cxnLst/>
            <a:rect l="l" t="t" r="r" b="b"/>
            <a:pathLst>
              <a:path w="12700" h="1269">
                <a:moveTo>
                  <a:pt x="0" y="0"/>
                </a:moveTo>
                <a:lnTo>
                  <a:pt x="12700" y="127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3" name="object 423"/>
          <p:cNvSpPr/>
          <p:nvPr/>
        </p:nvSpPr>
        <p:spPr>
          <a:xfrm>
            <a:off x="7974330" y="1684020"/>
            <a:ext cx="12700" cy="1270"/>
          </a:xfrm>
          <a:custGeom>
            <a:avLst/>
            <a:gdLst/>
            <a:ahLst/>
            <a:cxnLst/>
            <a:rect l="l" t="t" r="r" b="b"/>
            <a:pathLst>
              <a:path w="12700" h="1269">
                <a:moveTo>
                  <a:pt x="0" y="0"/>
                </a:moveTo>
                <a:lnTo>
                  <a:pt x="12700" y="1269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4" name="object 424"/>
          <p:cNvSpPr/>
          <p:nvPr/>
        </p:nvSpPr>
        <p:spPr>
          <a:xfrm>
            <a:off x="7999730" y="1685289"/>
            <a:ext cx="12700" cy="1270"/>
          </a:xfrm>
          <a:custGeom>
            <a:avLst/>
            <a:gdLst/>
            <a:ahLst/>
            <a:cxnLst/>
            <a:rect l="l" t="t" r="r" b="b"/>
            <a:pathLst>
              <a:path w="12700" h="1269">
                <a:moveTo>
                  <a:pt x="0" y="0"/>
                </a:moveTo>
                <a:lnTo>
                  <a:pt x="12700" y="127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5" name="object 425"/>
          <p:cNvSpPr/>
          <p:nvPr/>
        </p:nvSpPr>
        <p:spPr>
          <a:xfrm>
            <a:off x="8025130" y="1687829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6" name="object 426"/>
          <p:cNvSpPr/>
          <p:nvPr/>
        </p:nvSpPr>
        <p:spPr>
          <a:xfrm>
            <a:off x="8050530" y="1689100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7" name="object 427"/>
          <p:cNvSpPr/>
          <p:nvPr/>
        </p:nvSpPr>
        <p:spPr>
          <a:xfrm>
            <a:off x="8075930" y="1690370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8" name="object 428"/>
          <p:cNvSpPr/>
          <p:nvPr/>
        </p:nvSpPr>
        <p:spPr>
          <a:xfrm>
            <a:off x="8101330" y="1691639"/>
            <a:ext cx="11430" cy="1270"/>
          </a:xfrm>
          <a:custGeom>
            <a:avLst/>
            <a:gdLst/>
            <a:ahLst/>
            <a:cxnLst/>
            <a:rect l="l" t="t" r="r" b="b"/>
            <a:pathLst>
              <a:path w="11429" h="1269">
                <a:moveTo>
                  <a:pt x="0" y="0"/>
                </a:moveTo>
                <a:lnTo>
                  <a:pt x="11429" y="127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9" name="object 429"/>
          <p:cNvSpPr/>
          <p:nvPr/>
        </p:nvSpPr>
        <p:spPr>
          <a:xfrm>
            <a:off x="8125459" y="1692910"/>
            <a:ext cx="12700" cy="1270"/>
          </a:xfrm>
          <a:custGeom>
            <a:avLst/>
            <a:gdLst/>
            <a:ahLst/>
            <a:cxnLst/>
            <a:rect l="l" t="t" r="r" b="b"/>
            <a:pathLst>
              <a:path w="12700" h="1269">
                <a:moveTo>
                  <a:pt x="0" y="0"/>
                </a:moveTo>
                <a:lnTo>
                  <a:pt x="12700" y="1269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0" name="object 430"/>
          <p:cNvSpPr/>
          <p:nvPr/>
        </p:nvSpPr>
        <p:spPr>
          <a:xfrm>
            <a:off x="8150859" y="1694179"/>
            <a:ext cx="12700" cy="1270"/>
          </a:xfrm>
          <a:custGeom>
            <a:avLst/>
            <a:gdLst/>
            <a:ahLst/>
            <a:cxnLst/>
            <a:rect l="l" t="t" r="r" b="b"/>
            <a:pathLst>
              <a:path w="12700" h="1269">
                <a:moveTo>
                  <a:pt x="0" y="0"/>
                </a:moveTo>
                <a:lnTo>
                  <a:pt x="12700" y="127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1" name="object 431"/>
          <p:cNvSpPr/>
          <p:nvPr/>
        </p:nvSpPr>
        <p:spPr>
          <a:xfrm>
            <a:off x="8176259" y="1695450"/>
            <a:ext cx="12700" cy="1270"/>
          </a:xfrm>
          <a:custGeom>
            <a:avLst/>
            <a:gdLst/>
            <a:ahLst/>
            <a:cxnLst/>
            <a:rect l="l" t="t" r="r" b="b"/>
            <a:pathLst>
              <a:path w="12700" h="1269">
                <a:moveTo>
                  <a:pt x="0" y="0"/>
                </a:moveTo>
                <a:lnTo>
                  <a:pt x="12700" y="127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2" name="object 432"/>
          <p:cNvSpPr/>
          <p:nvPr/>
        </p:nvSpPr>
        <p:spPr>
          <a:xfrm>
            <a:off x="8201659" y="1697989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3" name="object 433"/>
          <p:cNvSpPr/>
          <p:nvPr/>
        </p:nvSpPr>
        <p:spPr>
          <a:xfrm>
            <a:off x="8225790" y="1699260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4" name="object 434"/>
          <p:cNvSpPr/>
          <p:nvPr/>
        </p:nvSpPr>
        <p:spPr>
          <a:xfrm>
            <a:off x="8251190" y="1700529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5" name="object 435"/>
          <p:cNvSpPr/>
          <p:nvPr/>
        </p:nvSpPr>
        <p:spPr>
          <a:xfrm>
            <a:off x="8276590" y="1701800"/>
            <a:ext cx="12700" cy="1270"/>
          </a:xfrm>
          <a:custGeom>
            <a:avLst/>
            <a:gdLst/>
            <a:ahLst/>
            <a:cxnLst/>
            <a:rect l="l" t="t" r="r" b="b"/>
            <a:pathLst>
              <a:path w="12700" h="1269">
                <a:moveTo>
                  <a:pt x="0" y="0"/>
                </a:moveTo>
                <a:lnTo>
                  <a:pt x="12700" y="127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6" name="object 436"/>
          <p:cNvSpPr/>
          <p:nvPr/>
        </p:nvSpPr>
        <p:spPr>
          <a:xfrm>
            <a:off x="8301990" y="1703070"/>
            <a:ext cx="12700" cy="1270"/>
          </a:xfrm>
          <a:custGeom>
            <a:avLst/>
            <a:gdLst/>
            <a:ahLst/>
            <a:cxnLst/>
            <a:rect l="l" t="t" r="r" b="b"/>
            <a:pathLst>
              <a:path w="12700" h="1269">
                <a:moveTo>
                  <a:pt x="0" y="0"/>
                </a:moveTo>
                <a:lnTo>
                  <a:pt x="12700" y="1269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7" name="object 437"/>
          <p:cNvSpPr/>
          <p:nvPr/>
        </p:nvSpPr>
        <p:spPr>
          <a:xfrm>
            <a:off x="8327390" y="1704339"/>
            <a:ext cx="12700" cy="1270"/>
          </a:xfrm>
          <a:custGeom>
            <a:avLst/>
            <a:gdLst/>
            <a:ahLst/>
            <a:cxnLst/>
            <a:rect l="l" t="t" r="r" b="b"/>
            <a:pathLst>
              <a:path w="12700" h="1269">
                <a:moveTo>
                  <a:pt x="0" y="0"/>
                </a:moveTo>
                <a:lnTo>
                  <a:pt x="12700" y="127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8" name="object 438"/>
          <p:cNvSpPr/>
          <p:nvPr/>
        </p:nvSpPr>
        <p:spPr>
          <a:xfrm>
            <a:off x="8352790" y="1706879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9" name="object 439"/>
          <p:cNvSpPr/>
          <p:nvPr/>
        </p:nvSpPr>
        <p:spPr>
          <a:xfrm>
            <a:off x="8376919" y="1708150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0" name="object 440"/>
          <p:cNvSpPr/>
          <p:nvPr/>
        </p:nvSpPr>
        <p:spPr>
          <a:xfrm>
            <a:off x="8402319" y="1709420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1" name="object 441"/>
          <p:cNvSpPr/>
          <p:nvPr/>
        </p:nvSpPr>
        <p:spPr>
          <a:xfrm>
            <a:off x="8427719" y="1710689"/>
            <a:ext cx="12700" cy="1270"/>
          </a:xfrm>
          <a:custGeom>
            <a:avLst/>
            <a:gdLst/>
            <a:ahLst/>
            <a:cxnLst/>
            <a:rect l="l" t="t" r="r" b="b"/>
            <a:pathLst>
              <a:path w="12700" h="1269">
                <a:moveTo>
                  <a:pt x="0" y="0"/>
                </a:moveTo>
                <a:lnTo>
                  <a:pt x="12700" y="127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2" name="object 442"/>
          <p:cNvSpPr/>
          <p:nvPr/>
        </p:nvSpPr>
        <p:spPr>
          <a:xfrm>
            <a:off x="8453119" y="1711960"/>
            <a:ext cx="12700" cy="1270"/>
          </a:xfrm>
          <a:custGeom>
            <a:avLst/>
            <a:gdLst/>
            <a:ahLst/>
            <a:cxnLst/>
            <a:rect l="l" t="t" r="r" b="b"/>
            <a:pathLst>
              <a:path w="12700" h="1269">
                <a:moveTo>
                  <a:pt x="0" y="0"/>
                </a:moveTo>
                <a:lnTo>
                  <a:pt x="12700" y="1269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3" name="object 443"/>
          <p:cNvSpPr/>
          <p:nvPr/>
        </p:nvSpPr>
        <p:spPr>
          <a:xfrm>
            <a:off x="8478519" y="1713229"/>
            <a:ext cx="12700" cy="1270"/>
          </a:xfrm>
          <a:custGeom>
            <a:avLst/>
            <a:gdLst/>
            <a:ahLst/>
            <a:cxnLst/>
            <a:rect l="l" t="t" r="r" b="b"/>
            <a:pathLst>
              <a:path w="12700" h="1269">
                <a:moveTo>
                  <a:pt x="0" y="0"/>
                </a:moveTo>
                <a:lnTo>
                  <a:pt x="12700" y="127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4" name="object 444"/>
          <p:cNvSpPr/>
          <p:nvPr/>
        </p:nvSpPr>
        <p:spPr>
          <a:xfrm>
            <a:off x="8502650" y="1714500"/>
            <a:ext cx="12700" cy="1270"/>
          </a:xfrm>
          <a:custGeom>
            <a:avLst/>
            <a:gdLst/>
            <a:ahLst/>
            <a:cxnLst/>
            <a:rect l="l" t="t" r="r" b="b"/>
            <a:pathLst>
              <a:path w="12700" h="1269">
                <a:moveTo>
                  <a:pt x="0" y="0"/>
                </a:moveTo>
                <a:lnTo>
                  <a:pt x="12700" y="127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5" name="object 445"/>
          <p:cNvSpPr/>
          <p:nvPr/>
        </p:nvSpPr>
        <p:spPr>
          <a:xfrm>
            <a:off x="8528050" y="1717039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6" name="object 446"/>
          <p:cNvSpPr/>
          <p:nvPr/>
        </p:nvSpPr>
        <p:spPr>
          <a:xfrm>
            <a:off x="8553450" y="1718310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7" name="object 447"/>
          <p:cNvSpPr/>
          <p:nvPr/>
        </p:nvSpPr>
        <p:spPr>
          <a:xfrm>
            <a:off x="8578850" y="1719579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8" name="object 448"/>
          <p:cNvSpPr/>
          <p:nvPr/>
        </p:nvSpPr>
        <p:spPr>
          <a:xfrm>
            <a:off x="8604250" y="1720850"/>
            <a:ext cx="11430" cy="1270"/>
          </a:xfrm>
          <a:custGeom>
            <a:avLst/>
            <a:gdLst/>
            <a:ahLst/>
            <a:cxnLst/>
            <a:rect l="l" t="t" r="r" b="b"/>
            <a:pathLst>
              <a:path w="11429" h="1269">
                <a:moveTo>
                  <a:pt x="0" y="0"/>
                </a:moveTo>
                <a:lnTo>
                  <a:pt x="11429" y="127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9" name="object 449"/>
          <p:cNvSpPr/>
          <p:nvPr/>
        </p:nvSpPr>
        <p:spPr>
          <a:xfrm>
            <a:off x="8628380" y="1722120"/>
            <a:ext cx="12700" cy="1270"/>
          </a:xfrm>
          <a:custGeom>
            <a:avLst/>
            <a:gdLst/>
            <a:ahLst/>
            <a:cxnLst/>
            <a:rect l="l" t="t" r="r" b="b"/>
            <a:pathLst>
              <a:path w="12700" h="1269">
                <a:moveTo>
                  <a:pt x="0" y="0"/>
                </a:moveTo>
                <a:lnTo>
                  <a:pt x="12700" y="1269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0" name="object 450"/>
          <p:cNvSpPr/>
          <p:nvPr/>
        </p:nvSpPr>
        <p:spPr>
          <a:xfrm>
            <a:off x="8653780" y="1724660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1" name="object 451"/>
          <p:cNvSpPr/>
          <p:nvPr/>
        </p:nvSpPr>
        <p:spPr>
          <a:xfrm>
            <a:off x="8679180" y="1725929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2" name="object 452"/>
          <p:cNvSpPr/>
          <p:nvPr/>
        </p:nvSpPr>
        <p:spPr>
          <a:xfrm>
            <a:off x="8704580" y="1727200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3" name="object 453"/>
          <p:cNvSpPr/>
          <p:nvPr/>
        </p:nvSpPr>
        <p:spPr>
          <a:xfrm>
            <a:off x="8729980" y="1728470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4" name="object 454"/>
          <p:cNvSpPr/>
          <p:nvPr/>
        </p:nvSpPr>
        <p:spPr>
          <a:xfrm>
            <a:off x="8755380" y="1729739"/>
            <a:ext cx="11430" cy="1270"/>
          </a:xfrm>
          <a:custGeom>
            <a:avLst/>
            <a:gdLst/>
            <a:ahLst/>
            <a:cxnLst/>
            <a:rect l="l" t="t" r="r" b="b"/>
            <a:pathLst>
              <a:path w="11429" h="1269">
                <a:moveTo>
                  <a:pt x="0" y="0"/>
                </a:moveTo>
                <a:lnTo>
                  <a:pt x="11429" y="127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5" name="object 455"/>
          <p:cNvSpPr/>
          <p:nvPr/>
        </p:nvSpPr>
        <p:spPr>
          <a:xfrm>
            <a:off x="8779509" y="1731010"/>
            <a:ext cx="12700" cy="1270"/>
          </a:xfrm>
          <a:custGeom>
            <a:avLst/>
            <a:gdLst/>
            <a:ahLst/>
            <a:cxnLst/>
            <a:rect l="l" t="t" r="r" b="b"/>
            <a:pathLst>
              <a:path w="12700" h="1269">
                <a:moveTo>
                  <a:pt x="0" y="0"/>
                </a:moveTo>
                <a:lnTo>
                  <a:pt x="12700" y="1269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6" name="object 456"/>
          <p:cNvSpPr/>
          <p:nvPr/>
        </p:nvSpPr>
        <p:spPr>
          <a:xfrm>
            <a:off x="8804909" y="1732279"/>
            <a:ext cx="12700" cy="1270"/>
          </a:xfrm>
          <a:custGeom>
            <a:avLst/>
            <a:gdLst/>
            <a:ahLst/>
            <a:cxnLst/>
            <a:rect l="l" t="t" r="r" b="b"/>
            <a:pathLst>
              <a:path w="12700" h="1269">
                <a:moveTo>
                  <a:pt x="0" y="0"/>
                </a:moveTo>
                <a:lnTo>
                  <a:pt x="12700" y="127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7" name="object 457"/>
          <p:cNvSpPr/>
          <p:nvPr/>
        </p:nvSpPr>
        <p:spPr>
          <a:xfrm>
            <a:off x="8830309" y="1733550"/>
            <a:ext cx="12700" cy="1270"/>
          </a:xfrm>
          <a:custGeom>
            <a:avLst/>
            <a:gdLst/>
            <a:ahLst/>
            <a:cxnLst/>
            <a:rect l="l" t="t" r="r" b="b"/>
            <a:pathLst>
              <a:path w="12700" h="1269">
                <a:moveTo>
                  <a:pt x="0" y="0"/>
                </a:moveTo>
                <a:lnTo>
                  <a:pt x="12700" y="127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8" name="object 458"/>
          <p:cNvSpPr/>
          <p:nvPr/>
        </p:nvSpPr>
        <p:spPr>
          <a:xfrm>
            <a:off x="8855709" y="1736089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9" name="object 459"/>
          <p:cNvSpPr/>
          <p:nvPr/>
        </p:nvSpPr>
        <p:spPr>
          <a:xfrm>
            <a:off x="8881109" y="1737360"/>
            <a:ext cx="11430" cy="0"/>
          </a:xfrm>
          <a:custGeom>
            <a:avLst/>
            <a:gdLst/>
            <a:ahLst/>
            <a:cxnLst/>
            <a:rect l="l" t="t" r="r" b="b"/>
            <a:pathLst>
              <a:path w="11429">
                <a:moveTo>
                  <a:pt x="0" y="0"/>
                </a:moveTo>
                <a:lnTo>
                  <a:pt x="11430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0" name="object 460"/>
          <p:cNvSpPr/>
          <p:nvPr/>
        </p:nvSpPr>
        <p:spPr>
          <a:xfrm>
            <a:off x="8905240" y="1738629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1" name="object 461"/>
          <p:cNvSpPr/>
          <p:nvPr/>
        </p:nvSpPr>
        <p:spPr>
          <a:xfrm>
            <a:off x="8930640" y="1739900"/>
            <a:ext cx="12700" cy="1270"/>
          </a:xfrm>
          <a:custGeom>
            <a:avLst/>
            <a:gdLst/>
            <a:ahLst/>
            <a:cxnLst/>
            <a:rect l="l" t="t" r="r" b="b"/>
            <a:pathLst>
              <a:path w="12700" h="1269">
                <a:moveTo>
                  <a:pt x="0" y="0"/>
                </a:moveTo>
                <a:lnTo>
                  <a:pt x="12700" y="127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2" name="object 462"/>
          <p:cNvSpPr/>
          <p:nvPr/>
        </p:nvSpPr>
        <p:spPr>
          <a:xfrm>
            <a:off x="8956040" y="1741170"/>
            <a:ext cx="12700" cy="1270"/>
          </a:xfrm>
          <a:custGeom>
            <a:avLst/>
            <a:gdLst/>
            <a:ahLst/>
            <a:cxnLst/>
            <a:rect l="l" t="t" r="r" b="b"/>
            <a:pathLst>
              <a:path w="12700" h="1269">
                <a:moveTo>
                  <a:pt x="0" y="0"/>
                </a:moveTo>
                <a:lnTo>
                  <a:pt x="12700" y="1269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3" name="object 463"/>
          <p:cNvSpPr/>
          <p:nvPr/>
        </p:nvSpPr>
        <p:spPr>
          <a:xfrm>
            <a:off x="8981440" y="1743710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4" name="object 464"/>
          <p:cNvSpPr/>
          <p:nvPr/>
        </p:nvSpPr>
        <p:spPr>
          <a:xfrm>
            <a:off x="9006840" y="1744979"/>
            <a:ext cx="11430" cy="0"/>
          </a:xfrm>
          <a:custGeom>
            <a:avLst/>
            <a:gdLst/>
            <a:ahLst/>
            <a:cxnLst/>
            <a:rect l="l" t="t" r="r" b="b"/>
            <a:pathLst>
              <a:path w="11429">
                <a:moveTo>
                  <a:pt x="0" y="0"/>
                </a:moveTo>
                <a:lnTo>
                  <a:pt x="11429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5" name="object 465"/>
          <p:cNvSpPr/>
          <p:nvPr/>
        </p:nvSpPr>
        <p:spPr>
          <a:xfrm>
            <a:off x="9030969" y="1746250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6" name="object 466"/>
          <p:cNvSpPr/>
          <p:nvPr/>
        </p:nvSpPr>
        <p:spPr>
          <a:xfrm>
            <a:off x="9056369" y="1747520"/>
            <a:ext cx="12700" cy="1270"/>
          </a:xfrm>
          <a:custGeom>
            <a:avLst/>
            <a:gdLst/>
            <a:ahLst/>
            <a:cxnLst/>
            <a:rect l="l" t="t" r="r" b="b"/>
            <a:pathLst>
              <a:path w="12700" h="1269">
                <a:moveTo>
                  <a:pt x="0" y="0"/>
                </a:moveTo>
                <a:lnTo>
                  <a:pt x="12700" y="1269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7" name="object 467"/>
          <p:cNvSpPr/>
          <p:nvPr/>
        </p:nvSpPr>
        <p:spPr>
          <a:xfrm>
            <a:off x="9081769" y="1748789"/>
            <a:ext cx="12700" cy="1270"/>
          </a:xfrm>
          <a:custGeom>
            <a:avLst/>
            <a:gdLst/>
            <a:ahLst/>
            <a:cxnLst/>
            <a:rect l="l" t="t" r="r" b="b"/>
            <a:pathLst>
              <a:path w="12700" h="1269">
                <a:moveTo>
                  <a:pt x="0" y="0"/>
                </a:moveTo>
                <a:lnTo>
                  <a:pt x="12700" y="127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8" name="object 468"/>
          <p:cNvSpPr/>
          <p:nvPr/>
        </p:nvSpPr>
        <p:spPr>
          <a:xfrm>
            <a:off x="9107169" y="1750060"/>
            <a:ext cx="12700" cy="1270"/>
          </a:xfrm>
          <a:custGeom>
            <a:avLst/>
            <a:gdLst/>
            <a:ahLst/>
            <a:cxnLst/>
            <a:rect l="l" t="t" r="r" b="b"/>
            <a:pathLst>
              <a:path w="12700" h="1269">
                <a:moveTo>
                  <a:pt x="0" y="0"/>
                </a:moveTo>
                <a:lnTo>
                  <a:pt x="12700" y="1269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9" name="object 469"/>
          <p:cNvSpPr/>
          <p:nvPr/>
        </p:nvSpPr>
        <p:spPr>
          <a:xfrm>
            <a:off x="9132569" y="1751329"/>
            <a:ext cx="11430" cy="1270"/>
          </a:xfrm>
          <a:custGeom>
            <a:avLst/>
            <a:gdLst/>
            <a:ahLst/>
            <a:cxnLst/>
            <a:rect l="l" t="t" r="r" b="b"/>
            <a:pathLst>
              <a:path w="11429" h="1269">
                <a:moveTo>
                  <a:pt x="0" y="0"/>
                </a:moveTo>
                <a:lnTo>
                  <a:pt x="11429" y="127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0" name="object 470"/>
          <p:cNvSpPr/>
          <p:nvPr/>
        </p:nvSpPr>
        <p:spPr>
          <a:xfrm>
            <a:off x="0" y="5791200"/>
            <a:ext cx="9144000" cy="0"/>
          </a:xfrm>
          <a:custGeom>
            <a:avLst/>
            <a:gdLst/>
            <a:ahLst/>
            <a:cxnLst/>
            <a:rect l="l" t="t" r="r" b="b"/>
            <a:pathLst>
              <a:path w="9144000">
                <a:moveTo>
                  <a:pt x="0" y="0"/>
                </a:moveTo>
                <a:lnTo>
                  <a:pt x="9144000" y="0"/>
                </a:lnTo>
              </a:path>
            </a:pathLst>
          </a:custGeom>
          <a:ln w="25518">
            <a:solidFill>
              <a:srgbClr val="0000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1" name="object 471"/>
          <p:cNvSpPr txBox="1"/>
          <p:nvPr/>
        </p:nvSpPr>
        <p:spPr>
          <a:xfrm>
            <a:off x="-8889" y="5884702"/>
            <a:ext cx="1431290" cy="330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400" dirty="0">
                <a:solidFill>
                  <a:srgbClr val="000066"/>
                </a:solidFill>
                <a:latin typeface="DejaVu Sans"/>
                <a:cs typeface="DejaVu Sans"/>
              </a:rPr>
              <a:t>C</a:t>
            </a:r>
            <a:r>
              <a:rPr sz="2400" spc="-10" dirty="0">
                <a:solidFill>
                  <a:srgbClr val="000066"/>
                </a:solidFill>
                <a:latin typeface="DejaVu Sans"/>
                <a:cs typeface="DejaVu Sans"/>
              </a:rPr>
              <a:t>r</a:t>
            </a:r>
            <a:r>
              <a:rPr sz="2400" dirty="0">
                <a:solidFill>
                  <a:srgbClr val="000066"/>
                </a:solidFill>
                <a:latin typeface="DejaVu Sans"/>
                <a:cs typeface="DejaVu Sans"/>
              </a:rPr>
              <a:t>e</a:t>
            </a:r>
            <a:r>
              <a:rPr sz="2400" spc="-20" dirty="0">
                <a:solidFill>
                  <a:srgbClr val="000066"/>
                </a:solidFill>
                <a:latin typeface="DejaVu Sans"/>
                <a:cs typeface="DejaVu Sans"/>
              </a:rPr>
              <a:t>at</a:t>
            </a:r>
            <a:r>
              <a:rPr sz="2400" spc="-10" dirty="0">
                <a:solidFill>
                  <a:srgbClr val="000066"/>
                </a:solidFill>
                <a:latin typeface="DejaVu Sans"/>
                <a:cs typeface="DejaVu Sans"/>
              </a:rPr>
              <a:t>i</a:t>
            </a:r>
            <a:r>
              <a:rPr sz="2400" spc="-25" dirty="0">
                <a:solidFill>
                  <a:srgbClr val="000066"/>
                </a:solidFill>
                <a:latin typeface="DejaVu Sans"/>
                <a:cs typeface="DejaVu Sans"/>
              </a:rPr>
              <a:t>n</a:t>
            </a:r>
            <a:r>
              <a:rPr sz="2400" spc="-15" dirty="0">
                <a:solidFill>
                  <a:srgbClr val="000066"/>
                </a:solidFill>
                <a:latin typeface="DejaVu Sans"/>
                <a:cs typeface="DejaVu Sans"/>
              </a:rPr>
              <a:t>g</a:t>
            </a:r>
            <a:r>
              <a:rPr sz="2400" spc="-10" dirty="0">
                <a:solidFill>
                  <a:srgbClr val="000066"/>
                </a:solidFill>
                <a:latin typeface="DejaVu Sans"/>
                <a:cs typeface="DejaVu Sans"/>
              </a:rPr>
              <a:t>:</a:t>
            </a:r>
            <a:endParaRPr sz="2400">
              <a:latin typeface="DejaVu Sans"/>
              <a:cs typeface="DejaVu San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152400" y="274638"/>
            <a:ext cx="3962400" cy="506915"/>
          </a:xfrm>
        </p:spPr>
        <p:txBody>
          <a:bodyPr/>
          <a:lstStyle/>
          <a:p>
            <a:r>
              <a:rPr lang="en-US" sz="2400" dirty="0" smtClean="0"/>
              <a:t>Energy loss in atmosphere</a:t>
            </a:r>
            <a:endParaRPr lang="en-US" sz="2400" dirty="0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304800" y="1219200"/>
            <a:ext cx="4219904" cy="4906963"/>
          </a:xfrm>
        </p:spPr>
        <p:txBody>
          <a:bodyPr/>
          <a:lstStyle/>
          <a:p>
            <a:r>
              <a:rPr lang="en-US" dirty="0"/>
              <a:t>Most CRs have E </a:t>
            </a:r>
            <a:r>
              <a:rPr lang="en-US" dirty="0" smtClean="0"/>
              <a:t>&lt; </a:t>
            </a:r>
            <a:r>
              <a:rPr lang="en-US" dirty="0"/>
              <a:t>1 GeV.</a:t>
            </a:r>
          </a:p>
          <a:p>
            <a:r>
              <a:rPr lang="en-US" dirty="0" smtClean="0"/>
              <a:t> particles created in showers interact </a:t>
            </a:r>
            <a:r>
              <a:rPr lang="en-US" dirty="0"/>
              <a:t>primarily with atomic electrons, exciting &amp; ionizing </a:t>
            </a:r>
            <a:r>
              <a:rPr lang="en-US" dirty="0" smtClean="0"/>
              <a:t>atoms</a:t>
            </a:r>
            <a:endParaRPr lang="en-US" dirty="0"/>
          </a:p>
          <a:p>
            <a:r>
              <a:rPr lang="en-US" dirty="0" smtClean="0"/>
              <a:t>For E&gt;10 MeV, range </a:t>
            </a:r>
            <a:r>
              <a:rPr lang="en-US" dirty="0" smtClean="0">
                <a:sym typeface="Symbol" panose="05050102010706020507" pitchFamily="18" charset="2"/>
              </a:rPr>
              <a:t> </a:t>
            </a:r>
            <a:r>
              <a:rPr lang="en-US" dirty="0" smtClean="0"/>
              <a:t>scales with energy as E</a:t>
            </a:r>
            <a:r>
              <a:rPr lang="en-US" baseline="30000" dirty="0" smtClean="0"/>
              <a:t>5/3</a:t>
            </a:r>
            <a:r>
              <a:rPr lang="en-US" dirty="0" smtClean="0"/>
              <a:t> </a:t>
            </a:r>
          </a:p>
          <a:p>
            <a:r>
              <a:rPr lang="en-US" dirty="0" smtClean="0"/>
              <a:t>range </a:t>
            </a:r>
            <a:r>
              <a:rPr lang="en-US" dirty="0"/>
              <a:t>of a </a:t>
            </a:r>
            <a:r>
              <a:rPr lang="en-US" dirty="0" smtClean="0"/>
              <a:t>10 MeV </a:t>
            </a:r>
            <a:r>
              <a:rPr lang="en-US" dirty="0"/>
              <a:t>proton is only </a:t>
            </a:r>
            <a:r>
              <a:rPr lang="en-US" dirty="0" smtClean="0"/>
              <a:t>~ 112cm  		(1.3 g cm</a:t>
            </a:r>
            <a:r>
              <a:rPr lang="en-US" baseline="30000" dirty="0" smtClean="0"/>
              <a:t>-2</a:t>
            </a:r>
            <a:r>
              <a:rPr lang="en-US" dirty="0" smtClean="0"/>
              <a:t>)</a:t>
            </a:r>
            <a:endParaRPr lang="en-US" baseline="30000" dirty="0" smtClean="0"/>
          </a:p>
          <a:p>
            <a:endParaRPr lang="en-US" baseline="30000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228600"/>
            <a:ext cx="4648200" cy="6473141"/>
          </a:xfrm>
        </p:spPr>
      </p:pic>
    </p:spTree>
    <p:extLst>
      <p:ext uri="{BB962C8B-B14F-4D97-AF65-F5344CB8AC3E}">
        <p14:creationId xmlns:p14="http://schemas.microsoft.com/office/powerpoint/2010/main" val="200314991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-76200"/>
            <a:ext cx="3007994" cy="685800"/>
          </a:xfrm>
        </p:spPr>
        <p:txBody>
          <a:bodyPr/>
          <a:lstStyle/>
          <a:p>
            <a:r>
              <a:rPr lang="en-US" sz="2400" dirty="0" smtClean="0"/>
              <a:t>Radiocarbon dating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609600"/>
            <a:ext cx="2667000" cy="4267201"/>
          </a:xfrm>
        </p:spPr>
        <p:txBody>
          <a:bodyPr/>
          <a:lstStyle/>
          <a:p>
            <a:r>
              <a:rPr lang="en-US" sz="1600" dirty="0" smtClean="0"/>
              <a:t>Works up to 50,000 years</a:t>
            </a:r>
          </a:p>
          <a:p>
            <a:r>
              <a:rPr lang="en-US" sz="1600" dirty="0" smtClean="0"/>
              <a:t>Calibration and understanding time dependence of cosmic ray flux crucial</a:t>
            </a:r>
            <a:endParaRPr lang="en-US" sz="1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7995" y="234315"/>
            <a:ext cx="5297805" cy="639508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4495800"/>
            <a:ext cx="3200400" cy="23145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" y="2205037"/>
            <a:ext cx="2626995" cy="2366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51721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0"/>
            <a:ext cx="8458200" cy="685800"/>
          </a:xfrm>
        </p:spPr>
        <p:txBody>
          <a:bodyPr/>
          <a:lstStyle/>
          <a:p>
            <a:pPr>
              <a:defRPr/>
            </a:pPr>
            <a:r>
              <a:rPr lang="en-US" sz="3200" smtClean="0"/>
              <a:t>Cosmic rays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762000"/>
            <a:ext cx="9144000" cy="2819400"/>
          </a:xfrm>
        </p:spPr>
        <p:txBody>
          <a:bodyPr/>
          <a:lstStyle/>
          <a:p>
            <a:pPr lvl="1"/>
            <a:r>
              <a:rPr lang="en-US" sz="2000" dirty="0" smtClean="0"/>
              <a:t>Discovered by Victor Hess (1912)</a:t>
            </a:r>
          </a:p>
          <a:p>
            <a:pPr lvl="1"/>
            <a:r>
              <a:rPr lang="en-US" sz="2000" dirty="0" smtClean="0"/>
              <a:t>Observations on mountains and in balloon: intensity of cosmic radiation increases with height above surface of Earth – must come from “outer space”</a:t>
            </a:r>
          </a:p>
          <a:p>
            <a:pPr lvl="1"/>
            <a:r>
              <a:rPr lang="en-US" sz="2000" dirty="0" smtClean="0"/>
              <a:t>Much of cosmic radiation from sun (rather low energy protons)</a:t>
            </a:r>
          </a:p>
          <a:p>
            <a:pPr lvl="1"/>
            <a:r>
              <a:rPr lang="en-US" sz="2000" dirty="0" smtClean="0"/>
              <a:t>Very high energy radiation from outside solar system,				 but probably from within galaxy</a:t>
            </a:r>
          </a:p>
          <a:p>
            <a:pPr lvl="1"/>
            <a:endParaRPr lang="en-US" sz="2000" dirty="0" smtClean="0"/>
          </a:p>
        </p:txBody>
      </p:sp>
      <p:pic>
        <p:nvPicPr>
          <p:cNvPr id="12292" name="Picture 4" descr="COSMIC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7700" y="3200400"/>
            <a:ext cx="7886700" cy="352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1174090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Primary Cosmic Rays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1"/>
          </p:nvPr>
        </p:nvSpPr>
        <p:spPr>
          <a:xfrm>
            <a:off x="0" y="1066800"/>
            <a:ext cx="4495800" cy="5791200"/>
          </a:xfrm>
        </p:spPr>
        <p:txBody>
          <a:bodyPr/>
          <a:lstStyle/>
          <a:p>
            <a:r>
              <a:rPr lang="en-US" sz="2400" dirty="0" smtClean="0"/>
              <a:t> </a:t>
            </a:r>
            <a:r>
              <a:rPr lang="en-US" sz="2000" dirty="0" smtClean="0"/>
              <a:t>composition:</a:t>
            </a:r>
          </a:p>
          <a:p>
            <a:pPr lvl="1"/>
            <a:r>
              <a:rPr lang="en-US" sz="2000" dirty="0" smtClean="0"/>
              <a:t>Mostly H (</a:t>
            </a:r>
            <a:r>
              <a:rPr lang="en-US" sz="2000" dirty="0" smtClean="0">
                <a:sym typeface="Symbol" panose="05050102010706020507" pitchFamily="18" charset="2"/>
              </a:rPr>
              <a:t>89</a:t>
            </a:r>
            <a:r>
              <a:rPr lang="en-US" sz="2000" dirty="0" smtClean="0"/>
              <a:t>%) and He (9%) nuclei (p, </a:t>
            </a:r>
            <a:r>
              <a:rPr lang="en-US" sz="2000" dirty="0" smtClean="0">
                <a:sym typeface="Symbol" panose="05050102010706020507" pitchFamily="18" charset="2"/>
              </a:rPr>
              <a:t>)</a:t>
            </a:r>
            <a:endParaRPr lang="en-US" sz="2000" dirty="0"/>
          </a:p>
          <a:p>
            <a:pPr lvl="1"/>
            <a:r>
              <a:rPr lang="en-US" sz="2000" dirty="0" smtClean="0"/>
              <a:t>heavier elements (</a:t>
            </a:r>
            <a:r>
              <a:rPr lang="en-US" sz="2000" dirty="0" smtClean="0">
                <a:sym typeface="Symbol" panose="05050102010706020507" pitchFamily="18" charset="2"/>
              </a:rPr>
              <a:t></a:t>
            </a:r>
            <a:r>
              <a:rPr lang="en-US" sz="2000" dirty="0" smtClean="0"/>
              <a:t>1%) (Li, Be, B..) </a:t>
            </a:r>
          </a:p>
          <a:p>
            <a:pPr lvl="1"/>
            <a:r>
              <a:rPr lang="en-US" sz="2000" dirty="0" smtClean="0"/>
              <a:t>Electrons (</a:t>
            </a:r>
            <a:r>
              <a:rPr lang="en-US" sz="2000" dirty="0" smtClean="0">
                <a:sym typeface="Symbol" panose="05050102010706020507" pitchFamily="18" charset="2"/>
              </a:rPr>
              <a:t></a:t>
            </a:r>
            <a:r>
              <a:rPr lang="en-US" sz="2000" dirty="0" smtClean="0"/>
              <a:t>1%)</a:t>
            </a:r>
          </a:p>
          <a:p>
            <a:r>
              <a:rPr lang="en-US" sz="2000" dirty="0" smtClean="0"/>
              <a:t> energy spectrum:</a:t>
            </a:r>
          </a:p>
          <a:p>
            <a:pPr lvl="1"/>
            <a:r>
              <a:rPr lang="en-US" sz="2000" dirty="0" smtClean="0"/>
              <a:t>Peak at </a:t>
            </a:r>
            <a:r>
              <a:rPr lang="en-US" sz="2000" dirty="0" smtClean="0">
                <a:sym typeface="Symbol" panose="05050102010706020507" pitchFamily="18" charset="2"/>
              </a:rPr>
              <a:t> 0.3 GeV</a:t>
            </a:r>
            <a:endParaRPr lang="en-US" sz="2000" dirty="0" smtClean="0"/>
          </a:p>
          <a:p>
            <a:pPr lvl="1"/>
            <a:r>
              <a:rPr lang="en-US" sz="2000" dirty="0" smtClean="0"/>
              <a:t>Very steep fall-off with energy, steepening at “knee”, resume at “ankle”</a:t>
            </a:r>
          </a:p>
          <a:p>
            <a:pPr lvl="1"/>
            <a:r>
              <a:rPr lang="en-US" sz="2000" dirty="0" smtClean="0"/>
              <a:t>Lower-energy </a:t>
            </a:r>
            <a:r>
              <a:rPr lang="en-US" sz="2000" dirty="0"/>
              <a:t>CRs are common, high- energy CRs are </a:t>
            </a:r>
            <a:r>
              <a:rPr lang="en-US" sz="2000" dirty="0" smtClean="0"/>
              <a:t>rare</a:t>
            </a:r>
          </a:p>
          <a:p>
            <a:r>
              <a:rPr lang="en-US" sz="2000" dirty="0" smtClean="0"/>
              <a:t>Flux = </a:t>
            </a:r>
            <a:r>
              <a:rPr lang="en-US" sz="2000" dirty="0" err="1" smtClean="0"/>
              <a:t>nb</a:t>
            </a:r>
            <a:r>
              <a:rPr lang="en-US" sz="2000" dirty="0" smtClean="0"/>
              <a:t>/((unit area) </a:t>
            </a:r>
            <a:r>
              <a:rPr lang="en-US" sz="2000" dirty="0">
                <a:sym typeface="Symbol" panose="05050102010706020507" pitchFamily="18" charset="2"/>
              </a:rPr>
              <a:t></a:t>
            </a:r>
            <a:r>
              <a:rPr lang="en-US" sz="2000" dirty="0" smtClean="0"/>
              <a:t> (unit solid angle) </a:t>
            </a:r>
            <a:r>
              <a:rPr lang="en-US" sz="2000" dirty="0" smtClean="0">
                <a:sym typeface="Symbol" panose="05050102010706020507" pitchFamily="18" charset="2"/>
              </a:rPr>
              <a:t> (</a:t>
            </a:r>
            <a:r>
              <a:rPr lang="en-US" sz="2000" dirty="0" smtClean="0"/>
              <a:t>unit time))</a:t>
            </a:r>
            <a:endParaRPr lang="en-US" sz="2000" dirty="0"/>
          </a:p>
          <a:p>
            <a:endParaRPr lang="en-US" sz="2400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510665" y="1304182"/>
            <a:ext cx="4328535" cy="525520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67600" y="3886200"/>
            <a:ext cx="1499746" cy="15241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5600" y="5638800"/>
            <a:ext cx="1542422" cy="23776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91200" y="1770863"/>
            <a:ext cx="2292295" cy="286537"/>
          </a:xfrm>
          <a:prstGeom prst="rect">
            <a:avLst/>
          </a:prstGeom>
        </p:spPr>
      </p:pic>
      <p:sp>
        <p:nvSpPr>
          <p:cNvPr id="12" name="object 18"/>
          <p:cNvSpPr/>
          <p:nvPr/>
        </p:nvSpPr>
        <p:spPr>
          <a:xfrm>
            <a:off x="6415665" y="6102117"/>
            <a:ext cx="289935" cy="527283"/>
          </a:xfrm>
          <a:custGeom>
            <a:avLst/>
            <a:gdLst/>
            <a:ahLst/>
            <a:cxnLst/>
            <a:rect l="l" t="t" r="r" b="b"/>
            <a:pathLst>
              <a:path h="203200">
                <a:moveTo>
                  <a:pt x="0" y="0"/>
                </a:moveTo>
                <a:lnTo>
                  <a:pt x="0" y="203200"/>
                </a:lnTo>
              </a:path>
            </a:pathLst>
          </a:custGeom>
          <a:ln w="25400">
            <a:solidFill>
              <a:srgbClr val="FF00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TextBox 12"/>
          <p:cNvSpPr txBox="1"/>
          <p:nvPr/>
        </p:nvSpPr>
        <p:spPr>
          <a:xfrm>
            <a:off x="4873687" y="6553200"/>
            <a:ext cx="3581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FFFF00"/>
                </a:solidFill>
              </a:rPr>
              <a:t>Energy achieved by man-made accelerator</a:t>
            </a:r>
            <a:endParaRPr lang="en-US" sz="1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33372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Secondary Cosmic Rays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0" y="990600"/>
            <a:ext cx="4495800" cy="5867400"/>
          </a:xfrm>
        </p:spPr>
        <p:txBody>
          <a:bodyPr/>
          <a:lstStyle/>
          <a:p>
            <a:r>
              <a:rPr lang="en-US" sz="2400" dirty="0" smtClean="0"/>
              <a:t>Shower particles:</a:t>
            </a:r>
          </a:p>
          <a:p>
            <a:pPr lvl="1"/>
            <a:r>
              <a:rPr lang="en-US" sz="2400" dirty="0" smtClean="0"/>
              <a:t>Electrons, photons</a:t>
            </a:r>
          </a:p>
          <a:p>
            <a:pPr lvl="1"/>
            <a:r>
              <a:rPr lang="en-US" sz="2400" dirty="0" err="1" smtClean="0"/>
              <a:t>Kaons</a:t>
            </a:r>
            <a:r>
              <a:rPr lang="en-US" sz="2400" dirty="0" smtClean="0"/>
              <a:t>, </a:t>
            </a:r>
            <a:r>
              <a:rPr lang="en-US" sz="2400" dirty="0" err="1" smtClean="0"/>
              <a:t>pions</a:t>
            </a:r>
            <a:endParaRPr lang="en-US" sz="2400" dirty="0" smtClean="0"/>
          </a:p>
          <a:p>
            <a:pPr lvl="1"/>
            <a:r>
              <a:rPr lang="en-US" sz="2400" dirty="0"/>
              <a:t> </a:t>
            </a:r>
            <a:r>
              <a:rPr lang="en-US" sz="2400" dirty="0" smtClean="0"/>
              <a:t>muons, neutrinos</a:t>
            </a:r>
            <a:endParaRPr lang="en-US" sz="2400" dirty="0"/>
          </a:p>
          <a:p>
            <a:pPr lvl="1"/>
            <a:r>
              <a:rPr lang="en-US" sz="2400" dirty="0" smtClean="0"/>
              <a:t>Can </a:t>
            </a:r>
            <a:r>
              <a:rPr lang="en-US" sz="2400" dirty="0"/>
              <a:t>travel faster than the speed of light in air (they are still slower than the speed of light in vacuum)</a:t>
            </a:r>
          </a:p>
          <a:p>
            <a:pPr lvl="1"/>
            <a:r>
              <a:rPr lang="en-US" sz="2400" dirty="0" smtClean="0"/>
              <a:t>150 </a:t>
            </a:r>
            <a:r>
              <a:rPr lang="en-US" sz="2400" dirty="0"/>
              <a:t>muons are striking every square meter of the Earth every </a:t>
            </a:r>
            <a:r>
              <a:rPr lang="en-US" sz="2400" dirty="0" smtClean="0"/>
              <a:t>second</a:t>
            </a:r>
          </a:p>
          <a:p>
            <a:pPr lvl="1"/>
            <a:r>
              <a:rPr lang="en-US" sz="2400" dirty="0" smtClean="0"/>
              <a:t>Not all shower particles reach ground – some stopped in atmosphere</a:t>
            </a:r>
          </a:p>
          <a:p>
            <a:pPr lvl="1"/>
            <a:endParaRPr lang="en-US" sz="2400" dirty="0"/>
          </a:p>
          <a:p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672475" y="990600"/>
            <a:ext cx="4447249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82012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04800" y="152400"/>
            <a:ext cx="8458200" cy="685800"/>
          </a:xfrm>
        </p:spPr>
        <p:txBody>
          <a:bodyPr/>
          <a:lstStyle/>
          <a:p>
            <a:r>
              <a:rPr lang="en-US" dirty="0" smtClean="0"/>
              <a:t>Matter in CR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1"/>
          </p:nvPr>
        </p:nvSpPr>
        <p:spPr>
          <a:xfrm>
            <a:off x="0" y="838200"/>
            <a:ext cx="5029200" cy="4114800"/>
          </a:xfrm>
        </p:spPr>
        <p:txBody>
          <a:bodyPr/>
          <a:lstStyle/>
          <a:p>
            <a:r>
              <a:rPr lang="en-US" sz="2000" dirty="0" smtClean="0"/>
              <a:t>Atoms </a:t>
            </a:r>
          </a:p>
          <a:p>
            <a:pPr lvl="1"/>
            <a:r>
              <a:rPr lang="en-US" sz="2000" dirty="0" smtClean="0"/>
              <a:t>made of protons, neutrons, electrons</a:t>
            </a:r>
          </a:p>
          <a:p>
            <a:pPr lvl="1"/>
            <a:r>
              <a:rPr lang="en-US" sz="2000" dirty="0" smtClean="0"/>
              <a:t>Protons, neutrons made of quarks (+ gluons)</a:t>
            </a:r>
          </a:p>
          <a:p>
            <a:r>
              <a:rPr lang="en-US" sz="2000" dirty="0" err="1" smtClean="0"/>
              <a:t>Kaons</a:t>
            </a:r>
            <a:r>
              <a:rPr lang="en-US" sz="2000" dirty="0" smtClean="0"/>
              <a:t>, </a:t>
            </a:r>
            <a:r>
              <a:rPr lang="en-US" sz="2000" dirty="0" err="1" smtClean="0"/>
              <a:t>pions</a:t>
            </a:r>
            <a:endParaRPr lang="en-US" sz="2000" dirty="0" smtClean="0"/>
          </a:p>
          <a:p>
            <a:pPr marL="0" indent="0">
              <a:buNone/>
            </a:pPr>
            <a:endParaRPr lang="en-US" sz="2400" dirty="0" smtClean="0"/>
          </a:p>
          <a:p>
            <a:pPr lvl="1"/>
            <a:r>
              <a:rPr lang="en-US" sz="2400" dirty="0"/>
              <a:t> </a:t>
            </a:r>
            <a:r>
              <a:rPr lang="en-US" sz="2400" dirty="0" smtClean="0"/>
              <a:t>made of quarks + gluons </a:t>
            </a:r>
            <a:endParaRPr lang="en-US" sz="2400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291047" y="914400"/>
            <a:ext cx="3243353" cy="2670279"/>
          </a:xfrm>
          <a:prstGeom prst="rect">
            <a:avLst/>
          </a:prstGeom>
        </p:spPr>
      </p:pic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38295980"/>
              </p:ext>
            </p:extLst>
          </p:nvPr>
        </p:nvGraphicFramePr>
        <p:xfrm>
          <a:off x="2362200" y="2438400"/>
          <a:ext cx="2132012" cy="91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28" name="Equation" r:id="rId4" imgW="1777680" imgH="761760" progId="Equation.DSMT4">
                  <p:embed/>
                </p:oleObj>
              </mc:Choice>
              <mc:Fallback>
                <p:oleObj name="Equation" r:id="rId4" imgW="1777680" imgH="7617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362200" y="2438400"/>
                        <a:ext cx="2132012" cy="914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 Placeholder 4"/>
          <p:cNvSpPr txBox="1">
            <a:spLocks/>
          </p:cNvSpPr>
          <p:nvPr/>
        </p:nvSpPr>
        <p:spPr bwMode="auto">
          <a:xfrm>
            <a:off x="152400" y="3962400"/>
            <a:ext cx="80772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q"/>
              <a:defRPr sz="2800">
                <a:solidFill>
                  <a:schemeClr val="folHlin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Monotype Sorts" pitchFamily="2" charset="2"/>
              <a:buChar char="l"/>
              <a:defRPr sz="28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B4FF69"/>
              </a:buClr>
              <a:buChar char="o"/>
              <a:defRPr sz="2400">
                <a:solidFill>
                  <a:srgbClr val="C8FEC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8FEC8"/>
              </a:buClr>
              <a:buFont typeface="Wingdings" pitchFamily="2" charset="2"/>
              <a:buChar char="§"/>
              <a:defRPr sz="2000">
                <a:solidFill>
                  <a:srgbClr val="B4FF6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8FEC8"/>
              </a:buClr>
              <a:buFont typeface="Wingdings" pitchFamily="2" charset="2"/>
              <a:buChar char="§"/>
              <a:defRPr sz="2000">
                <a:solidFill>
                  <a:srgbClr val="B4FF6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8FEC8"/>
              </a:buClr>
              <a:buFont typeface="Wingdings" pitchFamily="2" charset="2"/>
              <a:buChar char="§"/>
              <a:defRPr sz="2000">
                <a:solidFill>
                  <a:srgbClr val="B4FF69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8FEC8"/>
              </a:buClr>
              <a:buFont typeface="Wingdings" pitchFamily="2" charset="2"/>
              <a:buChar char="§"/>
              <a:defRPr sz="2000">
                <a:solidFill>
                  <a:srgbClr val="B4FF69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8FEC8"/>
              </a:buClr>
              <a:buFont typeface="Wingdings" pitchFamily="2" charset="2"/>
              <a:buChar char="§"/>
              <a:defRPr sz="2000">
                <a:solidFill>
                  <a:srgbClr val="B4FF69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8FEC8"/>
              </a:buClr>
              <a:buFont typeface="Wingdings" pitchFamily="2" charset="2"/>
              <a:buChar char="§"/>
              <a:defRPr sz="2000">
                <a:solidFill>
                  <a:srgbClr val="B4FF69"/>
                </a:solidFill>
                <a:latin typeface="+mn-lt"/>
              </a:defRPr>
            </a:lvl9pPr>
          </a:lstStyle>
          <a:p>
            <a:r>
              <a:rPr lang="en-US" kern="0" dirty="0"/>
              <a:t> </a:t>
            </a:r>
            <a:r>
              <a:rPr lang="en-US" kern="0" dirty="0" smtClean="0"/>
              <a:t> </a:t>
            </a:r>
            <a:r>
              <a:rPr lang="en-US" sz="2000" kern="0" dirty="0" smtClean="0"/>
              <a:t>muons, neutrinos</a:t>
            </a:r>
          </a:p>
          <a:p>
            <a:pPr lvl="1"/>
            <a:r>
              <a:rPr lang="en-US" sz="2000" kern="0" dirty="0" smtClean="0"/>
              <a:t>Produced when </a:t>
            </a:r>
            <a:r>
              <a:rPr lang="en-US" sz="2000" kern="0" dirty="0" err="1" smtClean="0"/>
              <a:t>pions</a:t>
            </a:r>
            <a:r>
              <a:rPr lang="en-US" sz="2000" kern="0" dirty="0" smtClean="0"/>
              <a:t> decay</a:t>
            </a:r>
          </a:p>
          <a:p>
            <a:pPr lvl="1"/>
            <a:r>
              <a:rPr lang="en-US" sz="2000" kern="0" dirty="0" smtClean="0"/>
              <a:t>Muons make up most of secondary CR that reach Earth’s surface</a:t>
            </a:r>
          </a:p>
          <a:p>
            <a:pPr lvl="1"/>
            <a:r>
              <a:rPr lang="en-US" sz="2000" kern="0" dirty="0" smtClean="0"/>
              <a:t>Decay into electrons and neutrinos</a:t>
            </a:r>
          </a:p>
          <a:p>
            <a:pPr lvl="1"/>
            <a:r>
              <a:rPr lang="en-US" sz="2000" kern="0" dirty="0" smtClean="0"/>
              <a:t>Muons discovered as “penetrating component of CR”</a:t>
            </a:r>
          </a:p>
        </p:txBody>
      </p:sp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81604397"/>
              </p:ext>
            </p:extLst>
          </p:nvPr>
        </p:nvGraphicFramePr>
        <p:xfrm>
          <a:off x="5312229" y="5181600"/>
          <a:ext cx="1850571" cy="76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29" name="Equation" r:id="rId6" imgW="1295280" imgH="533160" progId="Equation.DSMT4">
                  <p:embed/>
                </p:oleObj>
              </mc:Choice>
              <mc:Fallback>
                <p:oleObj name="Equation" r:id="rId6" imgW="1295280" imgH="5331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312229" y="5181600"/>
                        <a:ext cx="1850571" cy="762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1227728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33400" y="152400"/>
            <a:ext cx="3733800" cy="914400"/>
          </a:xfrm>
        </p:spPr>
        <p:txBody>
          <a:bodyPr/>
          <a:lstStyle/>
          <a:p>
            <a:r>
              <a:rPr lang="en-US" sz="2800" dirty="0" smtClean="0"/>
              <a:t>summary</a:t>
            </a:r>
            <a:endParaRPr lang="en-US" sz="28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1"/>
          </p:nvPr>
        </p:nvSpPr>
        <p:spPr>
          <a:xfrm>
            <a:off x="0" y="1219200"/>
            <a:ext cx="4495800" cy="5638800"/>
          </a:xfrm>
        </p:spPr>
        <p:txBody>
          <a:bodyPr/>
          <a:lstStyle/>
          <a:p>
            <a:r>
              <a:rPr lang="en-US" sz="2400" dirty="0" smtClean="0"/>
              <a:t>(primary) cosmic </a:t>
            </a:r>
            <a:r>
              <a:rPr lang="en-US" sz="2400" dirty="0"/>
              <a:t>rays are nuclei </a:t>
            </a:r>
            <a:r>
              <a:rPr lang="en-US" sz="2400" dirty="0" smtClean="0"/>
              <a:t> (mostly H, He, but also some heavier) </a:t>
            </a:r>
          </a:p>
          <a:p>
            <a:r>
              <a:rPr lang="en-US" sz="2400" dirty="0" smtClean="0"/>
              <a:t>Primary </a:t>
            </a:r>
            <a:r>
              <a:rPr lang="en-US" sz="2400" dirty="0"/>
              <a:t>cosmic rays hit the upper atmosphere, releasing showers of secondary cosmic rays</a:t>
            </a:r>
          </a:p>
          <a:p>
            <a:r>
              <a:rPr lang="en-US" sz="2400" dirty="0"/>
              <a:t>Even though many CRs reach the Earth’s surface, CRs can be slowed and stopped by matter (Hess found more radiation at higher altitude)!</a:t>
            </a:r>
          </a:p>
          <a:p>
            <a:r>
              <a:rPr lang="en-US" sz="2400" dirty="0"/>
              <a:t>Flux falls steeply with Energy</a:t>
            </a:r>
          </a:p>
          <a:p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648200" y="182609"/>
            <a:ext cx="4495800" cy="385599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495800" y="4114800"/>
            <a:ext cx="4724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FF00"/>
                </a:solidFill>
              </a:rPr>
              <a:t>Aurora due to interaction of CR with atmosphere</a:t>
            </a:r>
            <a:endParaRPr lang="en-US" sz="16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694870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to detect cosmic rays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7883" y="1066800"/>
            <a:ext cx="4495800" cy="3048000"/>
          </a:xfrm>
        </p:spPr>
        <p:txBody>
          <a:bodyPr/>
          <a:lstStyle/>
          <a:p>
            <a:r>
              <a:rPr lang="en-US" sz="2000" dirty="0" smtClean="0"/>
              <a:t>observatories in space</a:t>
            </a:r>
          </a:p>
          <a:p>
            <a:pPr lvl="1"/>
            <a:r>
              <a:rPr lang="en-US" sz="2000" dirty="0" smtClean="0"/>
              <a:t>Study the “primary” original </a:t>
            </a:r>
            <a:r>
              <a:rPr lang="en-US" sz="2000" dirty="0"/>
              <a:t>cosmic ray </a:t>
            </a:r>
            <a:r>
              <a:rPr lang="en-US" sz="2000" dirty="0" smtClean="0"/>
              <a:t>w/o interference </a:t>
            </a:r>
            <a:r>
              <a:rPr lang="en-US" sz="2000" dirty="0"/>
              <a:t>from </a:t>
            </a:r>
            <a:r>
              <a:rPr lang="en-US" sz="2000" dirty="0" smtClean="0"/>
              <a:t>the atmosphere</a:t>
            </a:r>
            <a:endParaRPr lang="en-US" sz="2000" dirty="0"/>
          </a:p>
          <a:p>
            <a:pPr lvl="1"/>
            <a:r>
              <a:rPr lang="en-US" sz="2000" dirty="0" smtClean="0"/>
              <a:t>Disadvantage:</a:t>
            </a:r>
          </a:p>
          <a:p>
            <a:pPr lvl="2"/>
            <a:r>
              <a:rPr lang="en-US" sz="1600" dirty="0" smtClean="0"/>
              <a:t>expensive detector </a:t>
            </a:r>
          </a:p>
          <a:p>
            <a:pPr lvl="2"/>
            <a:r>
              <a:rPr lang="en-US" sz="1600" dirty="0" smtClean="0"/>
              <a:t>too small </a:t>
            </a:r>
            <a:r>
              <a:rPr lang="en-US" sz="1600" dirty="0"/>
              <a:t>to “catch” a lot </a:t>
            </a:r>
            <a:r>
              <a:rPr lang="en-US" sz="1600" dirty="0" smtClean="0"/>
              <a:t>of them</a:t>
            </a:r>
            <a:endParaRPr lang="en-US" sz="1600" dirty="0"/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066800"/>
            <a:ext cx="4495800" cy="5638800"/>
          </a:xfrm>
        </p:spPr>
        <p:txBody>
          <a:bodyPr/>
          <a:lstStyle/>
          <a:p>
            <a:r>
              <a:rPr lang="en-US" sz="2000" dirty="0" smtClean="0"/>
              <a:t>observatories on </a:t>
            </a:r>
            <a:r>
              <a:rPr lang="en-US" sz="2000" dirty="0"/>
              <a:t>the </a:t>
            </a:r>
            <a:r>
              <a:rPr lang="en-US" sz="2000" dirty="0" smtClean="0"/>
              <a:t>ground</a:t>
            </a:r>
          </a:p>
          <a:p>
            <a:pPr lvl="1"/>
            <a:r>
              <a:rPr lang="en-US" sz="2000" dirty="0" smtClean="0"/>
              <a:t>Good: cheaper</a:t>
            </a:r>
            <a:r>
              <a:rPr lang="en-US" sz="2000" dirty="0"/>
              <a:t>, bigger, </a:t>
            </a:r>
            <a:r>
              <a:rPr lang="en-US" sz="2000" dirty="0" smtClean="0"/>
              <a:t>and detect </a:t>
            </a:r>
            <a:r>
              <a:rPr lang="en-US" sz="2000" dirty="0"/>
              <a:t>a lot more!</a:t>
            </a:r>
          </a:p>
          <a:p>
            <a:pPr lvl="1"/>
            <a:r>
              <a:rPr lang="en-US" sz="2000" dirty="0" smtClean="0"/>
              <a:t>Bad</a:t>
            </a:r>
            <a:r>
              <a:rPr lang="en-US" sz="2000" dirty="0"/>
              <a:t>: </a:t>
            </a:r>
            <a:r>
              <a:rPr lang="en-US" sz="2000" dirty="0" smtClean="0"/>
              <a:t>measure cascades induced by primary </a:t>
            </a:r>
            <a:r>
              <a:rPr lang="en-US" sz="2000" dirty="0" smtClean="0">
                <a:sym typeface="Symbol" panose="05050102010706020507" pitchFamily="18" charset="2"/>
              </a:rPr>
              <a:t> </a:t>
            </a:r>
            <a:r>
              <a:rPr lang="en-US" sz="2000" dirty="0" smtClean="0"/>
              <a:t>it </a:t>
            </a:r>
            <a:r>
              <a:rPr lang="en-US" sz="2000" dirty="0"/>
              <a:t>takes </a:t>
            </a:r>
            <a:r>
              <a:rPr lang="en-US" sz="2000" dirty="0" smtClean="0"/>
              <a:t>some work </a:t>
            </a:r>
            <a:r>
              <a:rPr lang="en-US" sz="2000" dirty="0"/>
              <a:t>to figure </a:t>
            </a:r>
            <a:r>
              <a:rPr lang="en-US" sz="2000" dirty="0" smtClean="0"/>
              <a:t>out what </a:t>
            </a:r>
            <a:r>
              <a:rPr lang="en-US" sz="2000" dirty="0"/>
              <a:t>the primary </a:t>
            </a:r>
            <a:r>
              <a:rPr lang="en-US" sz="2000" dirty="0" smtClean="0"/>
              <a:t>is like</a:t>
            </a:r>
            <a:r>
              <a:rPr lang="en-US" sz="2000" dirty="0"/>
              <a:t>. </a:t>
            </a:r>
            <a:endParaRPr lang="en-US" sz="2000" dirty="0" smtClean="0"/>
          </a:p>
          <a:p>
            <a:pPr lvl="1"/>
            <a:r>
              <a:rPr lang="en-US" sz="2000" dirty="0" smtClean="0"/>
              <a:t>Can </a:t>
            </a:r>
            <a:r>
              <a:rPr lang="en-US" sz="2000" dirty="0"/>
              <a:t>either detect </a:t>
            </a:r>
            <a:r>
              <a:rPr lang="en-US" sz="2000" dirty="0" smtClean="0"/>
              <a:t>the particles</a:t>
            </a:r>
            <a:r>
              <a:rPr lang="en-US" sz="2000" dirty="0"/>
              <a:t>, or look </a:t>
            </a:r>
            <a:r>
              <a:rPr lang="en-US" sz="2000" dirty="0" smtClean="0"/>
              <a:t>for the </a:t>
            </a:r>
            <a:r>
              <a:rPr lang="en-US" sz="2000" dirty="0"/>
              <a:t>light as </a:t>
            </a:r>
            <a:r>
              <a:rPr lang="en-US" sz="2000" dirty="0" smtClean="0"/>
              <a:t>those particles </a:t>
            </a:r>
            <a:r>
              <a:rPr lang="en-US" sz="2000" dirty="0"/>
              <a:t>bounce </a:t>
            </a:r>
            <a:r>
              <a:rPr lang="en-US" sz="2000" dirty="0" smtClean="0"/>
              <a:t>off the </a:t>
            </a:r>
            <a:r>
              <a:rPr lang="en-US" sz="2000" dirty="0"/>
              <a:t>air and </a:t>
            </a:r>
            <a:r>
              <a:rPr lang="en-US" sz="2000" dirty="0" smtClean="0"/>
              <a:t>create fluorescence</a:t>
            </a:r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3886200"/>
            <a:ext cx="2172803" cy="204538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0" y="3937855"/>
            <a:ext cx="2743438" cy="1853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57872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81000" y="3390900"/>
            <a:ext cx="8153400" cy="3256085"/>
          </a:xfrm>
        </p:spPr>
        <p:txBody>
          <a:bodyPr/>
          <a:lstStyle/>
          <a:p>
            <a:r>
              <a:rPr lang="en-US" dirty="0" smtClean="0"/>
              <a:t>Passage of particles through atmosphere</a:t>
            </a:r>
          </a:p>
          <a:p>
            <a:pPr lvl="1"/>
            <a:r>
              <a:rPr lang="en-US" dirty="0">
                <a:sym typeface="Symbol" panose="05050102010706020507" pitchFamily="18" charset="2"/>
              </a:rPr>
              <a:t>ionization and excitation of the gas molecules (mostly nitrogen). </a:t>
            </a:r>
            <a:endParaRPr lang="en-US" dirty="0" smtClean="0">
              <a:sym typeface="Symbol" panose="05050102010706020507" pitchFamily="18" charset="2"/>
            </a:endParaRPr>
          </a:p>
          <a:p>
            <a:pPr lvl="1"/>
            <a:r>
              <a:rPr lang="en-US" dirty="0">
                <a:sym typeface="Symbol" panose="05050102010706020507" pitchFamily="18" charset="2"/>
              </a:rPr>
              <a:t>s</a:t>
            </a:r>
            <a:r>
              <a:rPr lang="en-US" dirty="0" smtClean="0">
                <a:sym typeface="Symbol" panose="05050102010706020507" pitchFamily="18" charset="2"/>
              </a:rPr>
              <a:t>ome </a:t>
            </a:r>
            <a:r>
              <a:rPr lang="en-US" dirty="0">
                <a:sym typeface="Symbol" panose="05050102010706020507" pitchFamily="18" charset="2"/>
              </a:rPr>
              <a:t>of this excitation energy is emitted in the form of visible and UV </a:t>
            </a:r>
            <a:r>
              <a:rPr lang="en-US" dirty="0" smtClean="0">
                <a:sym typeface="Symbol" panose="05050102010706020507" pitchFamily="18" charset="2"/>
              </a:rPr>
              <a:t>radiation</a:t>
            </a:r>
          </a:p>
          <a:p>
            <a:pPr lvl="1"/>
            <a:r>
              <a:rPr lang="en-US" dirty="0" smtClean="0">
                <a:sym typeface="Symbol" panose="05050102010706020507" pitchFamily="18" charset="2"/>
              </a:rPr>
              <a:t> use  </a:t>
            </a:r>
            <a:r>
              <a:rPr lang="en-US" dirty="0">
                <a:sym typeface="Symbol" panose="05050102010706020507" pitchFamily="18" charset="2"/>
              </a:rPr>
              <a:t>mirror arrays to collect light and focus on </a:t>
            </a:r>
            <a:r>
              <a:rPr lang="en-US" dirty="0" smtClean="0">
                <a:sym typeface="Symbol" panose="05050102010706020507" pitchFamily="18" charset="2"/>
              </a:rPr>
              <a:t>PMTs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066800" y="228600"/>
            <a:ext cx="6105525" cy="316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37988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 detectors: bigger is better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990600"/>
            <a:ext cx="8153400" cy="2362200"/>
          </a:xfrm>
        </p:spPr>
        <p:txBody>
          <a:bodyPr/>
          <a:lstStyle/>
          <a:p>
            <a:r>
              <a:rPr lang="en-US" sz="2000" dirty="0"/>
              <a:t>They catch more cosmic rays overall</a:t>
            </a:r>
          </a:p>
          <a:p>
            <a:r>
              <a:rPr lang="en-US" sz="2000" dirty="0" smtClean="0"/>
              <a:t>Detect </a:t>
            </a:r>
            <a:r>
              <a:rPr lang="en-US" sz="2000" dirty="0"/>
              <a:t>more of the ones that are rare! </a:t>
            </a:r>
            <a:r>
              <a:rPr lang="en-US" sz="2000" dirty="0" smtClean="0"/>
              <a:t>Ultra-high-energy </a:t>
            </a:r>
            <a:r>
              <a:rPr lang="en-US" sz="2000" dirty="0"/>
              <a:t>cosmic rays (UHECRs) with </a:t>
            </a:r>
            <a:r>
              <a:rPr lang="en-US" sz="2000" dirty="0" smtClean="0"/>
              <a:t>more than </a:t>
            </a:r>
            <a:r>
              <a:rPr lang="en-US" sz="2000" dirty="0"/>
              <a:t>10</a:t>
            </a:r>
            <a:r>
              <a:rPr lang="en-US" sz="2000" baseline="30000" dirty="0"/>
              <a:t>18</a:t>
            </a:r>
            <a:r>
              <a:rPr lang="en-US" sz="2000" dirty="0"/>
              <a:t> eV are found only one per square </a:t>
            </a:r>
            <a:r>
              <a:rPr lang="en-US" sz="2000" dirty="0" smtClean="0"/>
              <a:t>km per </a:t>
            </a:r>
            <a:r>
              <a:rPr lang="en-US" sz="2000" dirty="0"/>
              <a:t>century!</a:t>
            </a:r>
          </a:p>
          <a:p>
            <a:r>
              <a:rPr lang="en-US" sz="2000" dirty="0" smtClean="0"/>
              <a:t>Big </a:t>
            </a:r>
            <a:r>
              <a:rPr lang="en-US" sz="2000" dirty="0"/>
              <a:t>area can detect larger shower </a:t>
            </a:r>
            <a:r>
              <a:rPr lang="en-US" sz="2000" dirty="0" smtClean="0">
                <a:sym typeface="Symbol" panose="05050102010706020507" pitchFamily="18" charset="2"/>
              </a:rPr>
              <a:t></a:t>
            </a:r>
            <a:r>
              <a:rPr lang="en-US" sz="2000" dirty="0" smtClean="0"/>
              <a:t> from higher-energy </a:t>
            </a:r>
            <a:r>
              <a:rPr lang="en-US" sz="2000" dirty="0"/>
              <a:t>CRs 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3352800"/>
            <a:ext cx="4495800" cy="3505200"/>
          </a:xfrm>
        </p:spPr>
        <p:txBody>
          <a:bodyPr/>
          <a:lstStyle/>
          <a:p>
            <a:r>
              <a:rPr lang="en-US" sz="1800" dirty="0"/>
              <a:t>The West Desert provides an ideal location for fluorescence </a:t>
            </a:r>
            <a:r>
              <a:rPr lang="en-US" sz="1800" dirty="0" smtClean="0"/>
              <a:t>observations.</a:t>
            </a:r>
          </a:p>
          <a:p>
            <a:pPr lvl="1"/>
            <a:r>
              <a:rPr lang="en-US" sz="1800" dirty="0" smtClean="0"/>
              <a:t>An </a:t>
            </a:r>
            <a:r>
              <a:rPr lang="en-US" sz="1800" dirty="0"/>
              <a:t>altitude of ~4,500 feet where </a:t>
            </a:r>
            <a:r>
              <a:rPr lang="en-US" sz="1800" dirty="0" smtClean="0"/>
              <a:t>the nearest </a:t>
            </a:r>
            <a:r>
              <a:rPr lang="en-US" sz="1800" dirty="0"/>
              <a:t>population centers are </a:t>
            </a:r>
            <a:r>
              <a:rPr lang="en-US" sz="1800" dirty="0" smtClean="0"/>
              <a:t>more than </a:t>
            </a:r>
            <a:r>
              <a:rPr lang="en-US" sz="1800" dirty="0"/>
              <a:t>30 miles </a:t>
            </a:r>
            <a:r>
              <a:rPr lang="en-US" sz="1800" dirty="0" smtClean="0"/>
              <a:t>away</a:t>
            </a:r>
          </a:p>
          <a:p>
            <a:pPr lvl="1"/>
            <a:r>
              <a:rPr lang="en-US" sz="1800" dirty="0" smtClean="0"/>
              <a:t>Light </a:t>
            </a:r>
            <a:r>
              <a:rPr lang="en-US" sz="1800" dirty="0"/>
              <a:t>pollution is mostly blocked </a:t>
            </a:r>
            <a:r>
              <a:rPr lang="en-US" sz="1800" dirty="0" smtClean="0"/>
              <a:t>by the </a:t>
            </a:r>
            <a:r>
              <a:rPr lang="en-US" sz="1800" dirty="0"/>
              <a:t>surrounding </a:t>
            </a:r>
            <a:r>
              <a:rPr lang="en-US" sz="1800" dirty="0" smtClean="0"/>
              <a:t>mountains.</a:t>
            </a:r>
          </a:p>
          <a:p>
            <a:pPr lvl="1"/>
            <a:r>
              <a:rPr lang="en-US" sz="1800" dirty="0" smtClean="0"/>
              <a:t>For </a:t>
            </a:r>
            <a:r>
              <a:rPr lang="en-US" sz="1800" dirty="0"/>
              <a:t>347 days per year, the visibility </a:t>
            </a:r>
            <a:r>
              <a:rPr lang="en-US" sz="1800" dirty="0" smtClean="0"/>
              <a:t>is better </a:t>
            </a:r>
            <a:r>
              <a:rPr lang="en-US" sz="1800" dirty="0"/>
              <a:t>than 10 miles.</a:t>
            </a:r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120" y="3017206"/>
            <a:ext cx="4160880" cy="3612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467951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Particle detector arrays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228600" y="914400"/>
            <a:ext cx="8534400" cy="921657"/>
          </a:xfrm>
        </p:spPr>
        <p:txBody>
          <a:bodyPr/>
          <a:lstStyle/>
          <a:p>
            <a:r>
              <a:rPr lang="en-US" sz="2400" dirty="0"/>
              <a:t>Casa Mia, Utah (pictured below) – one of the first “big” CR </a:t>
            </a:r>
            <a:r>
              <a:rPr lang="en-US" sz="2400" dirty="0" smtClean="0"/>
              <a:t>detectors: </a:t>
            </a:r>
            <a:r>
              <a:rPr lang="en-US" sz="2400" dirty="0"/>
              <a:t>1089 detectors spaced 15 meters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788743"/>
            <a:ext cx="8126672" cy="4993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459358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Large </a:t>
            </a:r>
            <a:r>
              <a:rPr lang="en-US" dirty="0" smtClean="0"/>
              <a:t>Observatories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14400"/>
            <a:ext cx="8534400" cy="1302657"/>
          </a:xfrm>
        </p:spPr>
        <p:txBody>
          <a:bodyPr/>
          <a:lstStyle/>
          <a:p>
            <a:r>
              <a:rPr lang="en-US" dirty="0"/>
              <a:t>STACEE: Albuquerque, New Mexico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651578"/>
            <a:ext cx="8004742" cy="505402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57200" y="1651578"/>
            <a:ext cx="3810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CC00CC"/>
                </a:solidFill>
              </a:rPr>
              <a:t>STACEE uses some of the facility's </a:t>
            </a:r>
            <a:r>
              <a:rPr lang="en-US" sz="1600" dirty="0" smtClean="0">
                <a:solidFill>
                  <a:srgbClr val="CC00CC"/>
                </a:solidFill>
              </a:rPr>
              <a:t>212 heliostats </a:t>
            </a:r>
            <a:r>
              <a:rPr lang="en-US" sz="1600" dirty="0">
                <a:solidFill>
                  <a:srgbClr val="CC00CC"/>
                </a:solidFill>
              </a:rPr>
              <a:t>to collect Cherenkov light.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419600" y="1676400"/>
            <a:ext cx="388994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CC00CC"/>
                </a:solidFill>
              </a:rPr>
              <a:t>Cherenkov light is like a sonic boom,</a:t>
            </a:r>
          </a:p>
          <a:p>
            <a:r>
              <a:rPr lang="en-US" sz="1600" dirty="0">
                <a:solidFill>
                  <a:srgbClr val="CC00CC"/>
                </a:solidFill>
              </a:rPr>
              <a:t>but for light. It’s produced by</a:t>
            </a:r>
          </a:p>
          <a:p>
            <a:r>
              <a:rPr lang="en-US" sz="1600" dirty="0">
                <a:solidFill>
                  <a:srgbClr val="CC00CC"/>
                </a:solidFill>
              </a:rPr>
              <a:t>electrons in air showers generated by</a:t>
            </a:r>
          </a:p>
          <a:p>
            <a:r>
              <a:rPr lang="en-US" sz="1600" dirty="0">
                <a:solidFill>
                  <a:srgbClr val="CC00CC"/>
                </a:solidFill>
              </a:rPr>
              <a:t>high energy gamma rays.</a:t>
            </a:r>
          </a:p>
        </p:txBody>
      </p:sp>
    </p:spTree>
    <p:extLst>
      <p:ext uri="{BB962C8B-B14F-4D97-AF65-F5344CB8AC3E}">
        <p14:creationId xmlns:p14="http://schemas.microsoft.com/office/powerpoint/2010/main" val="187855012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Air scintillation detector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28600" y="838201"/>
            <a:ext cx="8534400" cy="762000"/>
          </a:xfrm>
        </p:spPr>
        <p:txBody>
          <a:bodyPr/>
          <a:lstStyle/>
          <a:p>
            <a:r>
              <a:rPr lang="en-US" sz="2000" dirty="0"/>
              <a:t>1981 – 1992: Fly’s Eye, Utah</a:t>
            </a:r>
          </a:p>
          <a:p>
            <a:r>
              <a:rPr lang="en-US" sz="2000" dirty="0" smtClean="0"/>
              <a:t>1999 </a:t>
            </a:r>
            <a:r>
              <a:rPr lang="en-US" sz="2000" dirty="0"/>
              <a:t>- present: </a:t>
            </a:r>
            <a:r>
              <a:rPr lang="en-US" sz="2000" dirty="0" err="1"/>
              <a:t>HiRes</a:t>
            </a:r>
            <a:r>
              <a:rPr lang="en-US" sz="2000" dirty="0"/>
              <a:t>, then Telescope </a:t>
            </a:r>
            <a:r>
              <a:rPr lang="en-US" sz="2000" dirty="0" smtClean="0"/>
              <a:t>Array, same </a:t>
            </a:r>
            <a:r>
              <a:rPr lang="en-US" sz="2000" dirty="0"/>
              <a:t>site</a:t>
            </a:r>
          </a:p>
          <a:p>
            <a:endParaRPr lang="en-US" sz="2000" dirty="0"/>
          </a:p>
        </p:txBody>
      </p:sp>
      <p:sp>
        <p:nvSpPr>
          <p:cNvPr id="8" name="Content Placeholder 4"/>
          <p:cNvSpPr txBox="1">
            <a:spLocks/>
          </p:cNvSpPr>
          <p:nvPr/>
        </p:nvSpPr>
        <p:spPr bwMode="auto">
          <a:xfrm>
            <a:off x="3581400" y="1669143"/>
            <a:ext cx="5943600" cy="6930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q"/>
              <a:defRPr sz="2800">
                <a:solidFill>
                  <a:schemeClr val="folHlin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Monotype Sorts" pitchFamily="2" charset="2"/>
              <a:buChar char="l"/>
              <a:defRPr sz="28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B4FF69"/>
              </a:buClr>
              <a:buChar char="o"/>
              <a:defRPr sz="2400">
                <a:solidFill>
                  <a:srgbClr val="C8FEC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8FEC8"/>
              </a:buClr>
              <a:buFont typeface="Wingdings" pitchFamily="2" charset="2"/>
              <a:buChar char="§"/>
              <a:defRPr sz="2000">
                <a:solidFill>
                  <a:srgbClr val="B4FF6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8FEC8"/>
              </a:buClr>
              <a:buFont typeface="Wingdings" pitchFamily="2" charset="2"/>
              <a:buChar char="§"/>
              <a:defRPr sz="2000">
                <a:solidFill>
                  <a:srgbClr val="B4FF6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8FEC8"/>
              </a:buClr>
              <a:buFont typeface="Wingdings" pitchFamily="2" charset="2"/>
              <a:buChar char="§"/>
              <a:defRPr sz="2000">
                <a:solidFill>
                  <a:srgbClr val="B4FF69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8FEC8"/>
              </a:buClr>
              <a:buFont typeface="Wingdings" pitchFamily="2" charset="2"/>
              <a:buChar char="§"/>
              <a:defRPr sz="2000">
                <a:solidFill>
                  <a:srgbClr val="B4FF69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8FEC8"/>
              </a:buClr>
              <a:buFont typeface="Wingdings" pitchFamily="2" charset="2"/>
              <a:buChar char="§"/>
              <a:defRPr sz="2000">
                <a:solidFill>
                  <a:srgbClr val="B4FF69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8FEC8"/>
              </a:buClr>
              <a:buFont typeface="Wingdings" pitchFamily="2" charset="2"/>
              <a:buChar char="§"/>
              <a:defRPr sz="2000">
                <a:solidFill>
                  <a:srgbClr val="B4FF69"/>
                </a:solidFill>
                <a:latin typeface="+mn-lt"/>
              </a:defRPr>
            </a:lvl9pPr>
          </a:lstStyle>
          <a:p>
            <a:pPr lvl="1"/>
            <a:r>
              <a:rPr lang="en-US" sz="1400" kern="0" dirty="0" smtClean="0"/>
              <a:t>Each </a:t>
            </a:r>
            <a:r>
              <a:rPr lang="en-US" sz="1400" kern="0" dirty="0"/>
              <a:t>mirror reflects light into 256 photomultipliers</a:t>
            </a:r>
          </a:p>
          <a:p>
            <a:pPr lvl="1"/>
            <a:r>
              <a:rPr lang="en-US" sz="1400" kern="0" dirty="0" smtClean="0"/>
              <a:t>Sees </a:t>
            </a:r>
            <a:r>
              <a:rPr lang="en-US" sz="1400" kern="0" dirty="0"/>
              <a:t>showers up to 20-30 km </a:t>
            </a:r>
            <a:r>
              <a:rPr lang="en-US" sz="1400" kern="0" dirty="0" smtClean="0"/>
              <a:t>high</a:t>
            </a:r>
            <a:endParaRPr lang="en-US" sz="1800" kern="0" dirty="0"/>
          </a:p>
        </p:txBody>
      </p:sp>
      <p:sp>
        <p:nvSpPr>
          <p:cNvPr id="9" name="Content Placeholder 4"/>
          <p:cNvSpPr txBox="1">
            <a:spLocks/>
          </p:cNvSpPr>
          <p:nvPr/>
        </p:nvSpPr>
        <p:spPr bwMode="auto">
          <a:xfrm>
            <a:off x="-76200" y="1607457"/>
            <a:ext cx="4495800" cy="678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q"/>
              <a:defRPr sz="2800">
                <a:solidFill>
                  <a:schemeClr val="folHlin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Monotype Sorts" pitchFamily="2" charset="2"/>
              <a:buChar char="l"/>
              <a:defRPr sz="28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B4FF69"/>
              </a:buClr>
              <a:buChar char="o"/>
              <a:defRPr sz="2400">
                <a:solidFill>
                  <a:srgbClr val="C8FEC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8FEC8"/>
              </a:buClr>
              <a:buFont typeface="Wingdings" pitchFamily="2" charset="2"/>
              <a:buChar char="§"/>
              <a:defRPr sz="2000">
                <a:solidFill>
                  <a:srgbClr val="B4FF6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8FEC8"/>
              </a:buClr>
              <a:buFont typeface="Wingdings" pitchFamily="2" charset="2"/>
              <a:buChar char="§"/>
              <a:defRPr sz="2000">
                <a:solidFill>
                  <a:srgbClr val="B4FF6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8FEC8"/>
              </a:buClr>
              <a:buFont typeface="Wingdings" pitchFamily="2" charset="2"/>
              <a:buChar char="§"/>
              <a:defRPr sz="2000">
                <a:solidFill>
                  <a:srgbClr val="B4FF69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8FEC8"/>
              </a:buClr>
              <a:buFont typeface="Wingdings" pitchFamily="2" charset="2"/>
              <a:buChar char="§"/>
              <a:defRPr sz="2000">
                <a:solidFill>
                  <a:srgbClr val="B4FF69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8FEC8"/>
              </a:buClr>
              <a:buFont typeface="Wingdings" pitchFamily="2" charset="2"/>
              <a:buChar char="§"/>
              <a:defRPr sz="2000">
                <a:solidFill>
                  <a:srgbClr val="B4FF69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8FEC8"/>
              </a:buClr>
              <a:buFont typeface="Wingdings" pitchFamily="2" charset="2"/>
              <a:buChar char="§"/>
              <a:defRPr sz="2000">
                <a:solidFill>
                  <a:srgbClr val="B4FF69"/>
                </a:solidFill>
                <a:latin typeface="+mn-lt"/>
              </a:defRPr>
            </a:lvl9pPr>
          </a:lstStyle>
          <a:p>
            <a:pPr lvl="1"/>
            <a:r>
              <a:rPr lang="en-US" sz="1400" kern="0" dirty="0"/>
              <a:t>2 detector systems for stereo view</a:t>
            </a:r>
          </a:p>
          <a:p>
            <a:pPr lvl="1"/>
            <a:r>
              <a:rPr lang="en-US" sz="1400" kern="0" dirty="0" smtClean="0"/>
              <a:t>42 </a:t>
            </a:r>
            <a:r>
              <a:rPr lang="en-US" sz="1400" kern="0" dirty="0"/>
              <a:t>and 22 mirrors a 2m diameter</a:t>
            </a:r>
          </a:p>
          <a:p>
            <a:endParaRPr lang="en-US" sz="2000" kern="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100" y="2209800"/>
            <a:ext cx="8077900" cy="449923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09600" y="6260068"/>
            <a:ext cx="746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http://www.physics.adelaide.edu.au/astrophysics/hires/example.html</a:t>
            </a:r>
          </a:p>
        </p:txBody>
      </p:sp>
    </p:spTree>
    <p:extLst>
      <p:ext uri="{BB962C8B-B14F-4D97-AF65-F5344CB8AC3E}">
        <p14:creationId xmlns:p14="http://schemas.microsoft.com/office/powerpoint/2010/main" val="318765652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Role in Physics and Astrophysics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Part of the rise of “modern” physics: early radiation detectors (ionization chambers, electroscopes) showed a dark current in the absence of sources. </a:t>
            </a:r>
          </a:p>
          <a:p>
            <a:r>
              <a:rPr lang="en-US" sz="2400" dirty="0"/>
              <a:t>Until 1952, cosmic ray research  =  experimental particle </a:t>
            </a:r>
            <a:r>
              <a:rPr lang="en-US" sz="2400" dirty="0" smtClean="0"/>
              <a:t>physics</a:t>
            </a:r>
          </a:p>
          <a:p>
            <a:pPr lvl="1"/>
            <a:r>
              <a:rPr lang="en-US" sz="2200" dirty="0"/>
              <a:t>discoveries: muon, pion, and other </a:t>
            </a:r>
            <a:r>
              <a:rPr lang="en-US" sz="2200" dirty="0" smtClean="0"/>
              <a:t>particles</a:t>
            </a:r>
          </a:p>
          <a:p>
            <a:pPr lvl="1"/>
            <a:r>
              <a:rPr lang="en-US" sz="2200" dirty="0" smtClean="0"/>
              <a:t>Energy of highest </a:t>
            </a:r>
            <a:r>
              <a:rPr lang="en-US" sz="2200" dirty="0"/>
              <a:t>energy cosmic </a:t>
            </a:r>
            <a:r>
              <a:rPr lang="en-US" sz="2200" dirty="0" smtClean="0"/>
              <a:t>rays (&gt; </a:t>
            </a:r>
            <a:r>
              <a:rPr lang="en-US" sz="2200" dirty="0"/>
              <a:t>10</a:t>
            </a:r>
            <a:r>
              <a:rPr lang="en-US" sz="2200" baseline="30000" dirty="0"/>
              <a:t>20</a:t>
            </a:r>
            <a:r>
              <a:rPr lang="en-US" sz="2200" dirty="0"/>
              <a:t> </a:t>
            </a:r>
            <a:r>
              <a:rPr lang="en-US" sz="2200" dirty="0" smtClean="0"/>
              <a:t>eV) </a:t>
            </a:r>
            <a:r>
              <a:rPr lang="en-US" sz="2200" dirty="0"/>
              <a:t>&gt;&gt; energy  available with </a:t>
            </a:r>
            <a:r>
              <a:rPr lang="en-US" sz="2200" dirty="0" smtClean="0"/>
              <a:t>accelerators</a:t>
            </a:r>
          </a:p>
          <a:p>
            <a:r>
              <a:rPr lang="en-US" sz="2400" dirty="0"/>
              <a:t>extraterrestrial nature of cosmic rays confronted astronomers, but challenge could not be faced until mid 20th century. </a:t>
            </a:r>
            <a:endParaRPr lang="en-US" sz="2400" dirty="0" smtClean="0"/>
          </a:p>
          <a:p>
            <a:r>
              <a:rPr lang="en-US" sz="2400" dirty="0" smtClean="0"/>
              <a:t>Today, </a:t>
            </a:r>
            <a:r>
              <a:rPr lang="en-US" sz="2400" dirty="0"/>
              <a:t>cosmic rays are an important part of </a:t>
            </a:r>
            <a:r>
              <a:rPr lang="en-US" sz="2400" dirty="0" smtClean="0"/>
              <a:t>research of solar </a:t>
            </a:r>
            <a:r>
              <a:rPr lang="en-US" sz="2400" dirty="0"/>
              <a:t>system and galactic astrophysics, including the ISM</a:t>
            </a:r>
          </a:p>
          <a:p>
            <a:endParaRPr lang="en-US" dirty="0"/>
          </a:p>
          <a:p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363113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Telescope Array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809" y="1211263"/>
            <a:ext cx="7649981" cy="5265737"/>
          </a:xfrm>
        </p:spPr>
      </p:pic>
    </p:spTree>
    <p:extLst>
      <p:ext uri="{BB962C8B-B14F-4D97-AF65-F5344CB8AC3E}">
        <p14:creationId xmlns:p14="http://schemas.microsoft.com/office/powerpoint/2010/main" val="314414865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Pierre Auger Project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90600"/>
            <a:ext cx="8534400" cy="2586307"/>
          </a:xfrm>
        </p:spPr>
        <p:txBody>
          <a:bodyPr/>
          <a:lstStyle/>
          <a:p>
            <a:r>
              <a:rPr lang="en-US" sz="1800" dirty="0" smtClean="0"/>
              <a:t>Pierre </a:t>
            </a:r>
            <a:r>
              <a:rPr lang="en-US" sz="1800" dirty="0"/>
              <a:t>Auger Observatory </a:t>
            </a:r>
            <a:r>
              <a:rPr lang="en-US" sz="1800" dirty="0" smtClean="0"/>
              <a:t>in </a:t>
            </a:r>
            <a:r>
              <a:rPr lang="en-US" sz="1800" dirty="0"/>
              <a:t>Las Pampas around </a:t>
            </a:r>
            <a:r>
              <a:rPr lang="en-US" sz="1800" dirty="0" err="1"/>
              <a:t>Malargue</a:t>
            </a:r>
            <a:r>
              <a:rPr lang="en-US" sz="1800" dirty="0"/>
              <a:t>, Argentina.</a:t>
            </a:r>
          </a:p>
          <a:p>
            <a:r>
              <a:rPr lang="en-US" sz="1800" dirty="0" smtClean="0"/>
              <a:t>Auger </a:t>
            </a:r>
            <a:r>
              <a:rPr lang="en-US" sz="1800" dirty="0"/>
              <a:t>North was planned for installation in Eastern Colorado (and reached the status of the Highest Priority of the European Space Agency at one point), but later cancelled.</a:t>
            </a:r>
          </a:p>
          <a:p>
            <a:r>
              <a:rPr lang="en-US" sz="1800" dirty="0" smtClean="0"/>
              <a:t>PAO </a:t>
            </a:r>
            <a:r>
              <a:rPr lang="en-US" sz="1800" dirty="0"/>
              <a:t>comprises 1600 surface detectors covering an area </a:t>
            </a:r>
            <a:r>
              <a:rPr lang="en-US" sz="1800" dirty="0" smtClean="0"/>
              <a:t>roughly 3000 </a:t>
            </a:r>
            <a:r>
              <a:rPr lang="en-US" sz="1800" dirty="0"/>
              <a:t>square </a:t>
            </a:r>
            <a:r>
              <a:rPr lang="en-US" sz="1800" dirty="0" smtClean="0"/>
              <a:t>kilometers</a:t>
            </a:r>
          </a:p>
          <a:p>
            <a:r>
              <a:rPr lang="en-US" sz="1800" dirty="0"/>
              <a:t>observes 10</a:t>
            </a:r>
            <a:r>
              <a:rPr lang="en-US" sz="1800" baseline="30000" dirty="0"/>
              <a:t>3</a:t>
            </a:r>
            <a:r>
              <a:rPr lang="en-US" sz="1800" dirty="0"/>
              <a:t>  showers/day</a:t>
            </a:r>
          </a:p>
          <a:p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3576908"/>
            <a:ext cx="4942455" cy="259529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5400" y="3581400"/>
            <a:ext cx="3962743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88372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What can we learn from </a:t>
            </a:r>
            <a:r>
              <a:rPr lang="en-US" sz="3200" dirty="0" smtClean="0"/>
              <a:t>Cosmic Rays?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219200"/>
            <a:ext cx="7924800" cy="5257800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  <a:p>
            <a:r>
              <a:rPr lang="en-US" dirty="0" smtClean="0"/>
              <a:t>Where </a:t>
            </a:r>
            <a:r>
              <a:rPr lang="en-US" dirty="0"/>
              <a:t>they come from</a:t>
            </a:r>
          </a:p>
          <a:p>
            <a:r>
              <a:rPr lang="en-US" dirty="0" smtClean="0"/>
              <a:t>How </a:t>
            </a:r>
            <a:r>
              <a:rPr lang="en-US" dirty="0"/>
              <a:t>they are </a:t>
            </a:r>
            <a:r>
              <a:rPr lang="en-US" dirty="0" smtClean="0"/>
              <a:t>produced</a:t>
            </a:r>
          </a:p>
          <a:p>
            <a:r>
              <a:rPr lang="en-US" dirty="0" smtClean="0"/>
              <a:t>How they are accelerated</a:t>
            </a:r>
          </a:p>
          <a:p>
            <a:r>
              <a:rPr lang="en-US" dirty="0"/>
              <a:t>What elements	are in the universe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383276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Elements in the universe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211943"/>
            <a:ext cx="8534400" cy="2293257"/>
          </a:xfrm>
        </p:spPr>
        <p:txBody>
          <a:bodyPr/>
          <a:lstStyle/>
          <a:p>
            <a:r>
              <a:rPr lang="en-US" sz="2000" dirty="0" smtClean="0"/>
              <a:t>Abundance of elements:</a:t>
            </a:r>
          </a:p>
          <a:p>
            <a:pPr lvl="1"/>
            <a:r>
              <a:rPr lang="en-US" sz="2000" dirty="0" smtClean="0"/>
              <a:t>Abundance of elements in CR </a:t>
            </a:r>
            <a:r>
              <a:rPr lang="en-US" sz="2000" dirty="0" smtClean="0">
                <a:sym typeface="Symbol" panose="05050102010706020507" pitchFamily="18" charset="2"/>
              </a:rPr>
              <a:t> abundance in universe</a:t>
            </a:r>
          </a:p>
          <a:p>
            <a:pPr lvl="1"/>
            <a:r>
              <a:rPr lang="en-US" sz="2000" dirty="0" smtClean="0">
                <a:sym typeface="Symbol" panose="05050102010706020507" pitchFamily="18" charset="2"/>
              </a:rPr>
              <a:t>Elements heavier than He  more frequent in CR than expected</a:t>
            </a:r>
          </a:p>
          <a:p>
            <a:pPr lvl="1"/>
            <a:r>
              <a:rPr lang="en-US" sz="2000" dirty="0" smtClean="0">
                <a:sym typeface="Symbol" panose="05050102010706020507" pitchFamily="18" charset="2"/>
              </a:rPr>
              <a:t>Due to collisions of CR with other atoms somewhere in space</a:t>
            </a:r>
          </a:p>
          <a:p>
            <a:pPr lvl="1"/>
            <a:r>
              <a:rPr lang="en-US" sz="2000" dirty="0">
                <a:sym typeface="Symbol" panose="05050102010706020507" pitchFamily="18" charset="2"/>
              </a:rPr>
              <a:t>These collisions are a major source of lithium, beryllium and boron in the </a:t>
            </a:r>
            <a:r>
              <a:rPr lang="en-US" sz="2000" dirty="0" smtClean="0">
                <a:sym typeface="Symbol" panose="05050102010706020507" pitchFamily="18" charset="2"/>
              </a:rPr>
              <a:t>universe (“spallation reactions”)</a:t>
            </a:r>
            <a:endParaRPr lang="en-US" sz="2000" dirty="0">
              <a:sym typeface="Symbol" panose="05050102010706020507" pitchFamily="18" charset="2"/>
            </a:endParaRPr>
          </a:p>
          <a:p>
            <a:pPr lvl="1"/>
            <a:endParaRPr lang="en-US" sz="2000" dirty="0" smtClean="0">
              <a:sym typeface="Symbol" panose="05050102010706020507" pitchFamily="18" charset="2"/>
            </a:endParaRPr>
          </a:p>
          <a:p>
            <a:pPr lvl="1"/>
            <a:endParaRPr lang="en-US" sz="2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5838" y="3331231"/>
            <a:ext cx="4633362" cy="2688569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152400" y="3733800"/>
            <a:ext cx="3886200" cy="1905000"/>
            <a:chOff x="0" y="3733800"/>
            <a:chExt cx="3886200" cy="190500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3797648"/>
              <a:ext cx="3792041" cy="1841152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438400" y="3733800"/>
              <a:ext cx="1447800" cy="84741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0295029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Source of </a:t>
            </a:r>
            <a:r>
              <a:rPr lang="en-US" dirty="0"/>
              <a:t>cosmic </a:t>
            </a:r>
            <a:r>
              <a:rPr lang="en-US" dirty="0" smtClean="0"/>
              <a:t>rays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211943"/>
            <a:ext cx="3882722" cy="3664857"/>
          </a:xfrm>
        </p:spPr>
        <p:txBody>
          <a:bodyPr/>
          <a:lstStyle/>
          <a:p>
            <a:r>
              <a:rPr lang="en-US" dirty="0" smtClean="0"/>
              <a:t>Stars produce </a:t>
            </a:r>
            <a:r>
              <a:rPr lang="en-US" dirty="0"/>
              <a:t>low-energy CRs</a:t>
            </a:r>
          </a:p>
          <a:p>
            <a:pPr lvl="1"/>
            <a:r>
              <a:rPr lang="en-US" dirty="0"/>
              <a:t>e.g., “Solar wind” </a:t>
            </a:r>
            <a:r>
              <a:rPr lang="en-US" dirty="0" smtClean="0"/>
              <a:t>--  </a:t>
            </a:r>
            <a:r>
              <a:rPr lang="en-US" dirty="0"/>
              <a:t>protons, </a:t>
            </a:r>
            <a:r>
              <a:rPr lang="en-US" dirty="0" smtClean="0">
                <a:sym typeface="Symbol" panose="05050102010706020507" pitchFamily="18" charset="2"/>
              </a:rPr>
              <a:t></a:t>
            </a:r>
            <a:r>
              <a:rPr lang="en-US" dirty="0" smtClean="0"/>
              <a:t> </a:t>
            </a:r>
            <a:r>
              <a:rPr lang="en-US" dirty="0"/>
              <a:t>and other particles</a:t>
            </a:r>
          </a:p>
          <a:p>
            <a:r>
              <a:rPr lang="en-US" dirty="0"/>
              <a:t>Supernovae produce </a:t>
            </a:r>
            <a:r>
              <a:rPr lang="en-US" dirty="0" smtClean="0"/>
              <a:t>medium - energy </a:t>
            </a:r>
            <a:r>
              <a:rPr lang="en-US" dirty="0"/>
              <a:t>CRs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1322" y="1447800"/>
            <a:ext cx="4956478" cy="332870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33400" y="5112657"/>
            <a:ext cx="8305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CC66"/>
                </a:solidFill>
              </a:rPr>
              <a:t>But </a:t>
            </a:r>
            <a:r>
              <a:rPr lang="en-US" sz="2800" dirty="0" smtClean="0">
                <a:solidFill>
                  <a:srgbClr val="FFCC66"/>
                </a:solidFill>
              </a:rPr>
              <a:t>what makes “Ultra High Energy Cosmic Rays” (UHECRs), i.e. cosmic </a:t>
            </a:r>
            <a:r>
              <a:rPr lang="en-US" sz="2800" dirty="0">
                <a:solidFill>
                  <a:srgbClr val="FFCC66"/>
                </a:solidFill>
              </a:rPr>
              <a:t>rays with E &gt; 10</a:t>
            </a:r>
            <a:r>
              <a:rPr lang="en-US" sz="2800" baseline="30000" dirty="0">
                <a:solidFill>
                  <a:srgbClr val="FFCC66"/>
                </a:solidFill>
              </a:rPr>
              <a:t>18</a:t>
            </a:r>
            <a:r>
              <a:rPr lang="en-US" sz="2800" dirty="0">
                <a:solidFill>
                  <a:srgbClr val="FFCC66"/>
                </a:solidFill>
              </a:rPr>
              <a:t> </a:t>
            </a:r>
            <a:r>
              <a:rPr lang="en-US" sz="2800" dirty="0" smtClean="0">
                <a:solidFill>
                  <a:srgbClr val="FFCC66"/>
                </a:solidFill>
              </a:rPr>
              <a:t>eV???</a:t>
            </a:r>
            <a:endParaRPr lang="en-US" sz="2800" dirty="0">
              <a:solidFill>
                <a:srgbClr val="FFCC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467282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 from </a:t>
            </a:r>
            <a:r>
              <a:rPr lang="en-US" dirty="0" err="1" smtClean="0"/>
              <a:t>SuperNovae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0" y="1676400"/>
            <a:ext cx="2209800" cy="3581400"/>
          </a:xfrm>
        </p:spPr>
        <p:txBody>
          <a:bodyPr/>
          <a:lstStyle/>
          <a:p>
            <a:r>
              <a:rPr lang="en-US" sz="1400" dirty="0" smtClean="0"/>
              <a:t>Blue: XC-rays from high energy particles</a:t>
            </a:r>
          </a:p>
          <a:p>
            <a:endParaRPr lang="en-US" sz="1400" dirty="0"/>
          </a:p>
          <a:p>
            <a:endParaRPr lang="en-US" sz="1400" dirty="0" smtClean="0"/>
          </a:p>
          <a:p>
            <a:endParaRPr lang="en-US" sz="1400" dirty="0"/>
          </a:p>
          <a:p>
            <a:endParaRPr lang="en-US" sz="1400" dirty="0" smtClean="0"/>
          </a:p>
          <a:p>
            <a:endParaRPr lang="en-US" sz="1400" dirty="0"/>
          </a:p>
          <a:p>
            <a:endParaRPr lang="en-US" sz="1400" dirty="0" smtClean="0"/>
          </a:p>
          <a:p>
            <a:endParaRPr lang="en-US" sz="1400" dirty="0"/>
          </a:p>
          <a:p>
            <a:endParaRPr lang="en-US" sz="1400" dirty="0" smtClean="0"/>
          </a:p>
          <a:p>
            <a:endParaRPr lang="en-US" sz="1400" dirty="0"/>
          </a:p>
          <a:p>
            <a:r>
              <a:rPr lang="en-US" sz="1400" dirty="0" smtClean="0"/>
              <a:t>Red: X-rays from heated gas</a:t>
            </a:r>
            <a:endParaRPr lang="en-US" sz="1400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6781602" y="1219200"/>
            <a:ext cx="2286198" cy="5638800"/>
          </a:xfrm>
        </p:spPr>
        <p:txBody>
          <a:bodyPr/>
          <a:lstStyle/>
          <a:p>
            <a:r>
              <a:rPr lang="en-US" sz="2000" dirty="0"/>
              <a:t>Shockwave from the supernova hits gas surrounding the explosion, possibly accelerating CRs to 10</a:t>
            </a:r>
            <a:r>
              <a:rPr lang="en-US" sz="2000" baseline="30000" dirty="0"/>
              <a:t>15</a:t>
            </a:r>
            <a:r>
              <a:rPr lang="en-US" sz="2000" dirty="0"/>
              <a:t>  eV. Not enough energy for UHECRs!</a:t>
            </a:r>
          </a:p>
          <a:p>
            <a:endParaRPr lang="en-US" sz="20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5802" y="1267780"/>
            <a:ext cx="4572396" cy="432243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362200" y="838200"/>
            <a:ext cx="4953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X-ray image 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by  Chandra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of Supernova 1006</a:t>
            </a:r>
          </a:p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141442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Sources of HE cosmic rays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228600" y="1066801"/>
            <a:ext cx="8534400" cy="1523999"/>
          </a:xfrm>
        </p:spPr>
        <p:txBody>
          <a:bodyPr/>
          <a:lstStyle/>
          <a:p>
            <a:r>
              <a:rPr lang="en-US" sz="2000" dirty="0" smtClean="0"/>
              <a:t>cosmic </a:t>
            </a:r>
            <a:r>
              <a:rPr lang="en-US" sz="2000" dirty="0"/>
              <a:t>rays with E &lt; 10</a:t>
            </a:r>
            <a:r>
              <a:rPr lang="en-US" sz="2000" baseline="30000" dirty="0"/>
              <a:t>18</a:t>
            </a:r>
            <a:r>
              <a:rPr lang="en-US" sz="2000" dirty="0"/>
              <a:t>  eV </a:t>
            </a:r>
            <a:r>
              <a:rPr lang="en-US" sz="2000" dirty="0" smtClean="0"/>
              <a:t>deflected </a:t>
            </a:r>
            <a:r>
              <a:rPr lang="en-US" sz="2000" dirty="0"/>
              <a:t>in the galactic magnetic field </a:t>
            </a:r>
            <a:r>
              <a:rPr lang="en-US" sz="2000" dirty="0" smtClean="0">
                <a:sym typeface="Symbol" panose="05050102010706020507" pitchFamily="18" charset="2"/>
              </a:rPr>
              <a:t> </a:t>
            </a:r>
            <a:r>
              <a:rPr lang="en-US" sz="2000" dirty="0">
                <a:sym typeface="Symbol" panose="05050102010706020507" pitchFamily="18" charset="2"/>
              </a:rPr>
              <a:t>s</a:t>
            </a:r>
            <a:r>
              <a:rPr lang="en-US" sz="2000" dirty="0" smtClean="0"/>
              <a:t>ources cannot  </a:t>
            </a:r>
            <a:r>
              <a:rPr lang="en-US" sz="2000" dirty="0"/>
              <a:t>be  determined  </a:t>
            </a:r>
            <a:endParaRPr lang="en-US" sz="2000" dirty="0" smtClean="0"/>
          </a:p>
          <a:p>
            <a:r>
              <a:rPr lang="en-US" sz="2000" dirty="0" smtClean="0"/>
              <a:t>But </a:t>
            </a:r>
            <a:r>
              <a:rPr lang="en-US" sz="2000" dirty="0"/>
              <a:t>UHECRs (with E &gt; 10</a:t>
            </a:r>
            <a:r>
              <a:rPr lang="en-US" sz="2000" baseline="30000" dirty="0"/>
              <a:t>18</a:t>
            </a:r>
            <a:r>
              <a:rPr lang="en-US" sz="2000" dirty="0"/>
              <a:t> eV) </a:t>
            </a:r>
            <a:r>
              <a:rPr lang="en-US" sz="2000" dirty="0" smtClean="0"/>
              <a:t>much </a:t>
            </a:r>
            <a:r>
              <a:rPr lang="en-US" sz="2000" dirty="0"/>
              <a:t>less deflected (travel straighter) </a:t>
            </a:r>
            <a:r>
              <a:rPr lang="en-US" sz="2000" dirty="0" smtClean="0">
                <a:sym typeface="Symbol" panose="05050102010706020507" pitchFamily="18" charset="2"/>
              </a:rPr>
              <a:t></a:t>
            </a:r>
            <a:r>
              <a:rPr lang="en-US" sz="2000" dirty="0" smtClean="0"/>
              <a:t> </a:t>
            </a:r>
            <a:r>
              <a:rPr lang="en-US" sz="2000" dirty="0"/>
              <a:t>their direction should point towards their </a:t>
            </a:r>
            <a:r>
              <a:rPr lang="en-US" sz="2000" dirty="0" smtClean="0"/>
              <a:t>origin</a:t>
            </a:r>
            <a:endParaRPr lang="en-US" sz="20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3200400"/>
            <a:ext cx="3562811" cy="341649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2400" y="3256800"/>
            <a:ext cx="4718713" cy="33726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04800" y="2743200"/>
            <a:ext cx="304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pc="-15" dirty="0">
                <a:solidFill>
                  <a:schemeClr val="bg1">
                    <a:lumMod val="75000"/>
                  </a:schemeClr>
                </a:solidFill>
                <a:cs typeface="Arial" panose="020B0604020202020204" pitchFamily="34" charset="0"/>
              </a:rPr>
              <a:t>Galac</a:t>
            </a:r>
            <a:r>
              <a:rPr lang="en-US" spc="5" dirty="0">
                <a:solidFill>
                  <a:schemeClr val="bg1">
                    <a:lumMod val="75000"/>
                  </a:schemeClr>
                </a:solidFill>
                <a:cs typeface="Arial" panose="020B0604020202020204" pitchFamily="34" charset="0"/>
              </a:rPr>
              <a:t>t</a:t>
            </a:r>
            <a:r>
              <a:rPr lang="en-US" spc="-10" dirty="0">
                <a:solidFill>
                  <a:schemeClr val="bg1">
                    <a:lumMod val="75000"/>
                  </a:schemeClr>
                </a:solidFill>
                <a:cs typeface="Arial" panose="020B0604020202020204" pitchFamily="34" charset="0"/>
              </a:rPr>
              <a:t>ic</a:t>
            </a:r>
            <a:r>
              <a:rPr lang="en-US" spc="-5" dirty="0">
                <a:solidFill>
                  <a:schemeClr val="bg1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spc="5" dirty="0">
                <a:solidFill>
                  <a:schemeClr val="bg1">
                    <a:lumMod val="75000"/>
                  </a:schemeClr>
                </a:solidFill>
                <a:cs typeface="Arial" panose="020B0604020202020204" pitchFamily="34" charset="0"/>
              </a:rPr>
              <a:t>m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  <a:cs typeface="Arial" panose="020B0604020202020204" pitchFamily="34" charset="0"/>
              </a:rPr>
              <a:t>ag</a:t>
            </a:r>
            <a:r>
              <a:rPr lang="en-US" spc="-10" dirty="0">
                <a:solidFill>
                  <a:schemeClr val="bg1">
                    <a:lumMod val="75000"/>
                  </a:schemeClr>
                </a:solidFill>
                <a:cs typeface="Arial" panose="020B0604020202020204" pitchFamily="34" charset="0"/>
              </a:rPr>
              <a:t>netic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spc="5" dirty="0">
                <a:solidFill>
                  <a:schemeClr val="bg1">
                    <a:lumMod val="75000"/>
                  </a:schemeClr>
                </a:solidFill>
                <a:cs typeface="Arial" panose="020B0604020202020204" pitchFamily="34" charset="0"/>
              </a:rPr>
              <a:t>f</a:t>
            </a:r>
            <a:r>
              <a:rPr lang="en-US" spc="-10" dirty="0">
                <a:solidFill>
                  <a:schemeClr val="bg1">
                    <a:lumMod val="75000"/>
                  </a:schemeClr>
                </a:solidFill>
                <a:cs typeface="Arial" panose="020B0604020202020204" pitchFamily="34" charset="0"/>
              </a:rPr>
              <a:t>iel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  <a:cs typeface="Arial" panose="020B0604020202020204" pitchFamily="34" charset="0"/>
              </a:rPr>
              <a:t>d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572000" y="2743200"/>
            <a:ext cx="3581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M83 spiral galaxy</a:t>
            </a:r>
          </a:p>
        </p:txBody>
      </p:sp>
    </p:spTree>
    <p:extLst>
      <p:ext uri="{BB962C8B-B14F-4D97-AF65-F5344CB8AC3E}">
        <p14:creationId xmlns:p14="http://schemas.microsoft.com/office/powerpoint/2010/main" val="244481244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UHECRs </a:t>
            </a:r>
            <a:r>
              <a:rPr lang="en-US" dirty="0" smtClean="0"/>
              <a:t>very rare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211943"/>
            <a:ext cx="4343400" cy="5265057"/>
          </a:xfrm>
        </p:spPr>
        <p:txBody>
          <a:bodyPr/>
          <a:lstStyle/>
          <a:p>
            <a:r>
              <a:rPr lang="en-US" dirty="0" smtClean="0"/>
              <a:t>UHECR:</a:t>
            </a:r>
          </a:p>
          <a:p>
            <a:pPr lvl="1"/>
            <a:r>
              <a:rPr lang="en-US" dirty="0" smtClean="0"/>
              <a:t>E&gt;10</a:t>
            </a:r>
            <a:r>
              <a:rPr lang="en-US" baseline="30000" dirty="0" smtClean="0"/>
              <a:t>18</a:t>
            </a:r>
            <a:r>
              <a:rPr lang="en-US" dirty="0" smtClean="0"/>
              <a:t> eV</a:t>
            </a:r>
          </a:p>
          <a:p>
            <a:pPr lvl="1"/>
            <a:r>
              <a:rPr lang="en-US" dirty="0" smtClean="0"/>
              <a:t> &lt;1 per km</a:t>
            </a:r>
            <a:r>
              <a:rPr lang="en-US" baseline="30000" dirty="0" smtClean="0"/>
              <a:t>2</a:t>
            </a:r>
            <a:r>
              <a:rPr lang="en-US" dirty="0" smtClean="0"/>
              <a:t> per year!</a:t>
            </a:r>
          </a:p>
          <a:p>
            <a:r>
              <a:rPr lang="en-US" dirty="0" smtClean="0"/>
              <a:t>UHECR detection:</a:t>
            </a:r>
          </a:p>
          <a:p>
            <a:pPr lvl="1"/>
            <a:r>
              <a:rPr lang="en-US" dirty="0" smtClean="0"/>
              <a:t>very rare</a:t>
            </a:r>
          </a:p>
          <a:p>
            <a:pPr lvl="1"/>
            <a:r>
              <a:rPr lang="en-US" dirty="0" smtClean="0">
                <a:sym typeface="Symbol" panose="05050102010706020507" pitchFamily="18" charset="2"/>
              </a:rPr>
              <a:t> need very large detectors to see them</a:t>
            </a:r>
          </a:p>
          <a:p>
            <a:r>
              <a:rPr lang="en-US" dirty="0" smtClean="0">
                <a:sym typeface="Symbol" panose="05050102010706020507" pitchFamily="18" charset="2"/>
              </a:rPr>
              <a:t>Telescope arrays, large collaborations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4396" y="1145579"/>
            <a:ext cx="4383404" cy="5407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8629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342763" y="616266"/>
            <a:ext cx="4729919" cy="586922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219813" y="3612549"/>
            <a:ext cx="3985536" cy="37042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36" marR="431735"/>
            <a:r>
              <a:rPr sz="2407" dirty="0" smtClean="0">
                <a:latin typeface="Arial"/>
                <a:cs typeface="Arial"/>
              </a:rPr>
              <a:t>.</a:t>
            </a:r>
            <a:endParaRPr sz="2407" dirty="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179969" y="3434506"/>
            <a:ext cx="893387" cy="37145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36"/>
            <a:r>
              <a:rPr sz="2407" dirty="0">
                <a:latin typeface="Arial"/>
                <a:cs typeface="Arial"/>
              </a:rPr>
              <a:t>“knee”</a:t>
            </a:r>
            <a:endParaRPr sz="2407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944092" y="4809927"/>
            <a:ext cx="960884" cy="37145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36"/>
            <a:r>
              <a:rPr sz="2407" dirty="0">
                <a:latin typeface="Arial"/>
                <a:cs typeface="Arial"/>
              </a:rPr>
              <a:t>“ankle”</a:t>
            </a:r>
            <a:endParaRPr sz="2407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152168" y="4427866"/>
            <a:ext cx="653325" cy="68098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sz="2407" spc="-5" dirty="0">
                <a:latin typeface="Arial"/>
                <a:cs typeface="Arial"/>
              </a:rPr>
              <a:t>GZK</a:t>
            </a:r>
            <a:endParaRPr sz="2407">
              <a:latin typeface="Arial"/>
              <a:cs typeface="Arial"/>
            </a:endParaRPr>
          </a:p>
          <a:p>
            <a:pPr marR="24834" algn="ctr">
              <a:spcBef>
                <a:spcPts val="20"/>
              </a:spcBef>
            </a:pPr>
            <a:r>
              <a:rPr sz="2006" spc="-10" dirty="0">
                <a:latin typeface="Arial"/>
                <a:cs typeface="Arial"/>
              </a:rPr>
              <a:t>limit</a:t>
            </a:r>
            <a:endParaRPr sz="2006"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8354407" y="5105485"/>
            <a:ext cx="76412" cy="310743"/>
          </a:xfrm>
          <a:custGeom>
            <a:avLst/>
            <a:gdLst/>
            <a:ahLst/>
            <a:cxnLst/>
            <a:rect l="l" t="t" r="r" b="b"/>
            <a:pathLst>
              <a:path w="76200" h="309879">
                <a:moveTo>
                  <a:pt x="76200" y="233172"/>
                </a:moveTo>
                <a:lnTo>
                  <a:pt x="0" y="233172"/>
                </a:lnTo>
                <a:lnTo>
                  <a:pt x="33527" y="300227"/>
                </a:lnTo>
                <a:lnTo>
                  <a:pt x="33527" y="248412"/>
                </a:lnTo>
                <a:lnTo>
                  <a:pt x="35814" y="250698"/>
                </a:lnTo>
                <a:lnTo>
                  <a:pt x="40385" y="250698"/>
                </a:lnTo>
                <a:lnTo>
                  <a:pt x="42672" y="248412"/>
                </a:lnTo>
                <a:lnTo>
                  <a:pt x="42672" y="300227"/>
                </a:lnTo>
                <a:lnTo>
                  <a:pt x="76200" y="233172"/>
                </a:lnTo>
                <a:close/>
              </a:path>
              <a:path w="76200" h="309879">
                <a:moveTo>
                  <a:pt x="42672" y="233172"/>
                </a:moveTo>
                <a:lnTo>
                  <a:pt x="42672" y="2286"/>
                </a:lnTo>
                <a:lnTo>
                  <a:pt x="40385" y="0"/>
                </a:lnTo>
                <a:lnTo>
                  <a:pt x="35814" y="0"/>
                </a:lnTo>
                <a:lnTo>
                  <a:pt x="33527" y="2286"/>
                </a:lnTo>
                <a:lnTo>
                  <a:pt x="33527" y="233172"/>
                </a:lnTo>
                <a:lnTo>
                  <a:pt x="42672" y="233172"/>
                </a:lnTo>
                <a:close/>
              </a:path>
              <a:path w="76200" h="309879">
                <a:moveTo>
                  <a:pt x="42672" y="300227"/>
                </a:moveTo>
                <a:lnTo>
                  <a:pt x="42672" y="248412"/>
                </a:lnTo>
                <a:lnTo>
                  <a:pt x="40385" y="250698"/>
                </a:lnTo>
                <a:lnTo>
                  <a:pt x="35814" y="250698"/>
                </a:lnTo>
                <a:lnTo>
                  <a:pt x="33527" y="248412"/>
                </a:lnTo>
                <a:lnTo>
                  <a:pt x="33527" y="300227"/>
                </a:lnTo>
                <a:lnTo>
                  <a:pt x="38100" y="309372"/>
                </a:lnTo>
                <a:lnTo>
                  <a:pt x="42672" y="300227"/>
                </a:lnTo>
                <a:close/>
              </a:path>
            </a:pathLst>
          </a:custGeom>
          <a:solidFill>
            <a:srgbClr val="01010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381000" y="152400"/>
            <a:ext cx="8691682" cy="463866"/>
          </a:xfrm>
        </p:spPr>
        <p:txBody>
          <a:bodyPr/>
          <a:lstStyle/>
          <a:p>
            <a:r>
              <a:rPr lang="en-US" sz="2800" dirty="0" smtClean="0"/>
              <a:t>Energy range of  </a:t>
            </a:r>
            <a:r>
              <a:rPr lang="en-US" sz="2800" dirty="0"/>
              <a:t>Cosmic Ray Spectrum </a:t>
            </a:r>
            <a:r>
              <a:rPr lang="en-US" sz="2800" dirty="0" smtClean="0"/>
              <a:t>(10</a:t>
            </a:r>
            <a:r>
              <a:rPr lang="en-US" sz="2800" baseline="30000" dirty="0" smtClean="0"/>
              <a:t>8</a:t>
            </a:r>
            <a:r>
              <a:rPr lang="en-US" sz="2800" dirty="0" smtClean="0"/>
              <a:t>-10</a:t>
            </a:r>
            <a:r>
              <a:rPr lang="en-US" sz="2800" baseline="30000" dirty="0" smtClean="0"/>
              <a:t>21</a:t>
            </a:r>
            <a:r>
              <a:rPr lang="en-US" sz="2800" dirty="0" smtClean="0"/>
              <a:t> eV)</a:t>
            </a:r>
            <a:endParaRPr lang="en-US" sz="2800" dirty="0"/>
          </a:p>
        </p:txBody>
      </p:sp>
      <p:sp>
        <p:nvSpPr>
          <p:cNvPr id="12" name="Content Placeholder 11"/>
          <p:cNvSpPr>
            <a:spLocks noGrp="1"/>
          </p:cNvSpPr>
          <p:nvPr>
            <p:ph sz="half" idx="2"/>
          </p:nvPr>
        </p:nvSpPr>
        <p:spPr>
          <a:xfrm>
            <a:off x="228600" y="685800"/>
            <a:ext cx="4495800" cy="5638800"/>
          </a:xfrm>
        </p:spPr>
        <p:txBody>
          <a:bodyPr/>
          <a:lstStyle/>
          <a:p>
            <a:pPr marL="12736" marR="378246"/>
            <a:r>
              <a:rPr lang="en-US" sz="2400" dirty="0">
                <a:latin typeface="Arial"/>
                <a:cs typeface="Arial"/>
              </a:rPr>
              <a:t>Power law defined from 1</a:t>
            </a:r>
            <a:r>
              <a:rPr lang="en-US" sz="2400" spc="-5" dirty="0">
                <a:latin typeface="Arial"/>
                <a:cs typeface="Arial"/>
              </a:rPr>
              <a:t>0</a:t>
            </a:r>
            <a:r>
              <a:rPr lang="en-US" sz="2400" spc="-7" baseline="36000" dirty="0">
                <a:latin typeface="Arial"/>
                <a:cs typeface="Arial"/>
              </a:rPr>
              <a:t>10</a:t>
            </a:r>
            <a:r>
              <a:rPr lang="en-US" sz="2400" dirty="0">
                <a:latin typeface="Arial"/>
                <a:cs typeface="Arial"/>
              </a:rPr>
              <a:t>-1</a:t>
            </a:r>
            <a:r>
              <a:rPr lang="en-US" sz="2400" spc="-5" dirty="0">
                <a:latin typeface="Arial"/>
                <a:cs typeface="Arial"/>
              </a:rPr>
              <a:t>0</a:t>
            </a:r>
            <a:r>
              <a:rPr lang="en-US" sz="2400" spc="-7" baseline="36000" dirty="0">
                <a:latin typeface="Arial"/>
                <a:cs typeface="Arial"/>
              </a:rPr>
              <a:t>1</a:t>
            </a:r>
            <a:r>
              <a:rPr lang="en-US" sz="2400" baseline="36000" dirty="0">
                <a:latin typeface="Arial"/>
                <a:cs typeface="Arial"/>
              </a:rPr>
              <a:t>5</a:t>
            </a:r>
            <a:r>
              <a:rPr lang="en-US" sz="2400" spc="323" baseline="24305" dirty="0">
                <a:latin typeface="Arial"/>
                <a:cs typeface="Arial"/>
              </a:rPr>
              <a:t> </a:t>
            </a:r>
            <a:r>
              <a:rPr lang="en-US" sz="2400" dirty="0">
                <a:latin typeface="Arial"/>
                <a:cs typeface="Arial"/>
              </a:rPr>
              <a:t>eV</a:t>
            </a:r>
            <a:r>
              <a:rPr lang="en-US" sz="2400" spc="-5" dirty="0">
                <a:latin typeface="Arial"/>
                <a:cs typeface="Arial"/>
              </a:rPr>
              <a:t> </a:t>
            </a:r>
            <a:r>
              <a:rPr lang="en-US" sz="2400" dirty="0">
                <a:latin typeface="Arial"/>
                <a:cs typeface="Arial"/>
              </a:rPr>
              <a:t>steepens</a:t>
            </a:r>
          </a:p>
          <a:p>
            <a:pPr marL="0" marR="5094" indent="0">
              <a:lnSpc>
                <a:spcPts val="2888"/>
              </a:lnSpc>
              <a:spcBef>
                <a:spcPts val="90"/>
              </a:spcBef>
              <a:buNone/>
            </a:pPr>
            <a:r>
              <a:rPr lang="en-US" sz="2400" dirty="0">
                <a:latin typeface="Arial"/>
                <a:cs typeface="Arial"/>
              </a:rPr>
              <a:t>at</a:t>
            </a:r>
            <a:r>
              <a:rPr lang="en-US" sz="2400" spc="-5" dirty="0">
                <a:latin typeface="Arial"/>
                <a:cs typeface="Arial"/>
              </a:rPr>
              <a:t> </a:t>
            </a:r>
            <a:r>
              <a:rPr lang="en-US" sz="2400" dirty="0">
                <a:latin typeface="Arial"/>
                <a:cs typeface="Arial"/>
              </a:rPr>
              <a:t>the</a:t>
            </a:r>
            <a:r>
              <a:rPr lang="en-US" sz="2400" spc="-5" dirty="0">
                <a:latin typeface="Arial"/>
                <a:cs typeface="Arial"/>
              </a:rPr>
              <a:t> </a:t>
            </a:r>
            <a:r>
              <a:rPr lang="en-US" sz="2400" dirty="0">
                <a:latin typeface="Arial"/>
                <a:cs typeface="Arial"/>
              </a:rPr>
              <a:t>“knee” and</a:t>
            </a:r>
            <a:r>
              <a:rPr lang="en-US" sz="2400" spc="-5" dirty="0">
                <a:latin typeface="Arial"/>
                <a:cs typeface="Arial"/>
              </a:rPr>
              <a:t> </a:t>
            </a:r>
            <a:r>
              <a:rPr lang="en-US" sz="2400" dirty="0">
                <a:latin typeface="Arial"/>
                <a:cs typeface="Arial"/>
              </a:rPr>
              <a:t>recovers beyond the “ankle</a:t>
            </a:r>
            <a:r>
              <a:rPr lang="en-US" sz="2400" dirty="0" smtClean="0">
                <a:latin typeface="Arial"/>
                <a:cs typeface="Arial"/>
              </a:rPr>
              <a:t>”.</a:t>
            </a:r>
          </a:p>
          <a:p>
            <a:pPr marL="12736" marR="431735"/>
            <a:r>
              <a:rPr lang="en-US" sz="2400" spc="-5" dirty="0">
                <a:latin typeface="Arial"/>
                <a:cs typeface="Arial"/>
              </a:rPr>
              <a:t>Th</a:t>
            </a:r>
            <a:r>
              <a:rPr lang="en-US" sz="2400" dirty="0">
                <a:latin typeface="Arial"/>
                <a:cs typeface="Arial"/>
              </a:rPr>
              <a:t>e </a:t>
            </a:r>
            <a:r>
              <a:rPr lang="en-US" sz="2400" spc="-5" dirty="0">
                <a:latin typeface="Arial"/>
                <a:cs typeface="Arial"/>
              </a:rPr>
              <a:t>puzzl</a:t>
            </a:r>
            <a:r>
              <a:rPr lang="en-US" sz="2400" dirty="0">
                <a:latin typeface="Arial"/>
                <a:cs typeface="Arial"/>
              </a:rPr>
              <a:t>e </a:t>
            </a:r>
            <a:r>
              <a:rPr lang="en-US" sz="2400" spc="-5" dirty="0">
                <a:latin typeface="Arial"/>
                <a:cs typeface="Arial"/>
              </a:rPr>
              <a:t>o</a:t>
            </a:r>
            <a:r>
              <a:rPr lang="en-US" sz="2400" dirty="0">
                <a:latin typeface="Arial"/>
                <a:cs typeface="Arial"/>
              </a:rPr>
              <a:t>f </a:t>
            </a:r>
            <a:r>
              <a:rPr lang="en-US" sz="2400" spc="-5" dirty="0">
                <a:latin typeface="Arial"/>
                <a:cs typeface="Arial"/>
              </a:rPr>
              <a:t>ultr</a:t>
            </a:r>
            <a:r>
              <a:rPr lang="en-US" sz="2400" dirty="0">
                <a:latin typeface="Arial"/>
                <a:cs typeface="Arial"/>
              </a:rPr>
              <a:t>a </a:t>
            </a:r>
            <a:r>
              <a:rPr lang="en-US" sz="2400" spc="-5" dirty="0">
                <a:latin typeface="Arial"/>
                <a:cs typeface="Arial"/>
              </a:rPr>
              <a:t>high- </a:t>
            </a:r>
            <a:r>
              <a:rPr lang="en-US" sz="2400" dirty="0">
                <a:latin typeface="Arial"/>
                <a:cs typeface="Arial"/>
              </a:rPr>
              <a:t>energy</a:t>
            </a:r>
            <a:r>
              <a:rPr lang="en-US" sz="2400" spc="-5" dirty="0">
                <a:latin typeface="Arial"/>
                <a:cs typeface="Arial"/>
              </a:rPr>
              <a:t> </a:t>
            </a:r>
            <a:r>
              <a:rPr lang="en-US" sz="2400" dirty="0" smtClean="0">
                <a:latin typeface="Arial"/>
                <a:cs typeface="Arial"/>
              </a:rPr>
              <a:t>CRs:</a:t>
            </a:r>
          </a:p>
          <a:p>
            <a:pPr marL="412786" marR="431735" lvl="1"/>
            <a:r>
              <a:rPr lang="en-US" sz="2000" spc="-5" dirty="0" smtClean="0">
                <a:latin typeface="Arial"/>
                <a:cs typeface="Arial"/>
              </a:rPr>
              <a:t> </a:t>
            </a:r>
            <a:r>
              <a:rPr lang="en-US" sz="2000" dirty="0" smtClean="0">
                <a:latin typeface="Arial"/>
                <a:cs typeface="Arial"/>
              </a:rPr>
              <a:t>energy too high for them to be confined</a:t>
            </a:r>
            <a:r>
              <a:rPr lang="en-US" sz="2000" spc="-5" dirty="0" smtClean="0">
                <a:latin typeface="Arial"/>
                <a:cs typeface="Arial"/>
              </a:rPr>
              <a:t> </a:t>
            </a:r>
            <a:r>
              <a:rPr lang="en-US" sz="2000" dirty="0">
                <a:latin typeface="Arial"/>
                <a:cs typeface="Arial"/>
              </a:rPr>
              <a:t>by</a:t>
            </a:r>
            <a:r>
              <a:rPr lang="en-US" sz="2000" spc="-5" dirty="0">
                <a:latin typeface="Arial"/>
                <a:cs typeface="Arial"/>
              </a:rPr>
              <a:t> </a:t>
            </a:r>
            <a:r>
              <a:rPr lang="en-US" sz="2000" dirty="0">
                <a:latin typeface="Arial"/>
                <a:cs typeface="Arial"/>
              </a:rPr>
              <a:t>the Galactic</a:t>
            </a:r>
            <a:r>
              <a:rPr lang="en-US" sz="2000" spc="-5" dirty="0">
                <a:latin typeface="Arial"/>
                <a:cs typeface="Arial"/>
              </a:rPr>
              <a:t> </a:t>
            </a:r>
            <a:r>
              <a:rPr lang="en-US" sz="2000" dirty="0">
                <a:latin typeface="Arial"/>
                <a:cs typeface="Arial"/>
              </a:rPr>
              <a:t>B-field,</a:t>
            </a:r>
            <a:r>
              <a:rPr lang="en-US" sz="2000" spc="-5" dirty="0">
                <a:latin typeface="Arial"/>
                <a:cs typeface="Arial"/>
              </a:rPr>
              <a:t> </a:t>
            </a:r>
            <a:endParaRPr lang="en-US" sz="2000" dirty="0" smtClean="0">
              <a:latin typeface="Arial"/>
              <a:cs typeface="Arial"/>
            </a:endParaRPr>
          </a:p>
          <a:p>
            <a:pPr marL="412786" marR="431735" lvl="1"/>
            <a:r>
              <a:rPr lang="en-US" sz="2000" dirty="0" smtClean="0">
                <a:latin typeface="Arial"/>
                <a:cs typeface="Arial"/>
              </a:rPr>
              <a:t>can’t </a:t>
            </a:r>
            <a:r>
              <a:rPr lang="en-US" sz="2000" dirty="0">
                <a:latin typeface="Arial"/>
                <a:cs typeface="Arial"/>
              </a:rPr>
              <a:t>be produced by </a:t>
            </a:r>
            <a:r>
              <a:rPr lang="en-US" sz="2000" dirty="0" err="1">
                <a:latin typeface="Arial"/>
                <a:cs typeface="Arial"/>
              </a:rPr>
              <a:t>SNe</a:t>
            </a:r>
            <a:r>
              <a:rPr lang="en-US" sz="2000" dirty="0">
                <a:latin typeface="Arial"/>
                <a:cs typeface="Arial"/>
              </a:rPr>
              <a:t>, </a:t>
            </a:r>
            <a:endParaRPr lang="en-US" sz="2000" dirty="0" smtClean="0">
              <a:latin typeface="Arial"/>
              <a:cs typeface="Arial"/>
            </a:endParaRPr>
          </a:p>
          <a:p>
            <a:pPr marL="412786" marR="431735" lvl="1"/>
            <a:r>
              <a:rPr lang="en-US" sz="2000" spc="-5" dirty="0" smtClean="0">
                <a:latin typeface="Arial"/>
                <a:cs typeface="Arial"/>
              </a:rPr>
              <a:t>can’</a:t>
            </a:r>
            <a:r>
              <a:rPr lang="en-US" sz="2000" dirty="0" smtClean="0">
                <a:latin typeface="Arial"/>
                <a:cs typeface="Arial"/>
              </a:rPr>
              <a:t>t </a:t>
            </a:r>
            <a:r>
              <a:rPr lang="en-US" sz="2000" spc="-5" dirty="0">
                <a:latin typeface="Arial"/>
                <a:cs typeface="Arial"/>
              </a:rPr>
              <a:t>com</a:t>
            </a:r>
            <a:r>
              <a:rPr lang="en-US" sz="2000" dirty="0">
                <a:latin typeface="Arial"/>
                <a:cs typeface="Arial"/>
              </a:rPr>
              <a:t>e </a:t>
            </a:r>
            <a:r>
              <a:rPr lang="en-US" sz="2000" spc="-5" dirty="0">
                <a:latin typeface="Arial"/>
                <a:cs typeface="Arial"/>
              </a:rPr>
              <a:t>fro</a:t>
            </a:r>
            <a:r>
              <a:rPr lang="en-US" sz="2000" dirty="0">
                <a:latin typeface="Arial"/>
                <a:cs typeface="Arial"/>
              </a:rPr>
              <a:t>m </a:t>
            </a:r>
            <a:r>
              <a:rPr lang="en-US" sz="2000" spc="-5" dirty="0" smtClean="0">
                <a:latin typeface="Arial"/>
                <a:cs typeface="Arial"/>
              </a:rPr>
              <a:t>very</a:t>
            </a:r>
            <a:r>
              <a:rPr lang="en-US" sz="2000" dirty="0">
                <a:latin typeface="Arial"/>
                <a:cs typeface="Arial"/>
              </a:rPr>
              <a:t> </a:t>
            </a:r>
            <a:r>
              <a:rPr lang="en-US" sz="2000" dirty="0" smtClean="0">
                <a:latin typeface="Arial"/>
                <a:cs typeface="Arial"/>
              </a:rPr>
              <a:t>large</a:t>
            </a:r>
            <a:r>
              <a:rPr lang="en-US" sz="2000" spc="-5" dirty="0" smtClean="0">
                <a:latin typeface="Arial"/>
                <a:cs typeface="Arial"/>
              </a:rPr>
              <a:t> </a:t>
            </a:r>
            <a:r>
              <a:rPr lang="en-US" sz="2000" dirty="0">
                <a:latin typeface="Arial"/>
                <a:cs typeface="Arial"/>
              </a:rPr>
              <a:t>distances</a:t>
            </a:r>
            <a:r>
              <a:rPr lang="en-US" sz="2000" spc="-5" dirty="0">
                <a:latin typeface="Arial"/>
                <a:cs typeface="Arial"/>
              </a:rPr>
              <a:t> </a:t>
            </a:r>
            <a:r>
              <a:rPr lang="en-US" sz="2000" dirty="0">
                <a:latin typeface="Arial"/>
                <a:cs typeface="Arial"/>
              </a:rPr>
              <a:t>because</a:t>
            </a:r>
            <a:r>
              <a:rPr lang="en-US" sz="2000" spc="-5" dirty="0">
                <a:latin typeface="Arial"/>
                <a:cs typeface="Arial"/>
              </a:rPr>
              <a:t> </a:t>
            </a:r>
            <a:r>
              <a:rPr lang="en-US" sz="2000" dirty="0" smtClean="0">
                <a:latin typeface="Arial"/>
                <a:cs typeface="Arial"/>
              </a:rPr>
              <a:t>of interact</a:t>
            </a:r>
            <a:r>
              <a:rPr lang="en-US" sz="2000" spc="-5" dirty="0" smtClean="0">
                <a:latin typeface="Arial"/>
                <a:cs typeface="Arial"/>
              </a:rPr>
              <a:t>ion </a:t>
            </a:r>
            <a:r>
              <a:rPr lang="en-US" sz="2000" dirty="0" smtClean="0">
                <a:latin typeface="Arial"/>
                <a:cs typeface="Arial"/>
              </a:rPr>
              <a:t>with</a:t>
            </a:r>
            <a:r>
              <a:rPr lang="en-US" sz="2000" spc="-5" dirty="0" smtClean="0">
                <a:latin typeface="Arial"/>
                <a:cs typeface="Arial"/>
              </a:rPr>
              <a:t> </a:t>
            </a:r>
            <a:r>
              <a:rPr lang="en-US" sz="2000" dirty="0">
                <a:latin typeface="Arial"/>
                <a:cs typeface="Arial"/>
              </a:rPr>
              <a:t>CMB</a:t>
            </a:r>
            <a:r>
              <a:rPr lang="en-US" sz="2000" spc="-5" dirty="0">
                <a:latin typeface="Arial"/>
                <a:cs typeface="Arial"/>
              </a:rPr>
              <a:t> </a:t>
            </a:r>
            <a:r>
              <a:rPr lang="en-US" sz="2000" dirty="0">
                <a:latin typeface="Arial"/>
                <a:cs typeface="Arial"/>
              </a:rPr>
              <a:t>photons</a:t>
            </a:r>
          </a:p>
          <a:p>
            <a:endParaRPr lang="en-US" dirty="0"/>
          </a:p>
        </p:txBody>
      </p:sp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97326070"/>
              </p:ext>
            </p:extLst>
          </p:nvPr>
        </p:nvGraphicFramePr>
        <p:xfrm>
          <a:off x="117462" y="5638800"/>
          <a:ext cx="4225301" cy="6385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9" name="Equation" r:id="rId5" imgW="2844720" imgH="393480" progId="Equation.DSMT4">
                  <p:embed/>
                </p:oleObj>
              </mc:Choice>
              <mc:Fallback>
                <p:oleObj name="Equation" r:id="rId5" imgW="284472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17462" y="5638800"/>
                        <a:ext cx="4225301" cy="63854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882251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000" dirty="0"/>
              <a:t>Ultra High Energy Cosmic </a:t>
            </a:r>
            <a:r>
              <a:rPr lang="en-US" sz="3000" dirty="0" smtClean="0"/>
              <a:t>Rays: GZK </a:t>
            </a:r>
            <a:r>
              <a:rPr lang="en-US" sz="3000" dirty="0"/>
              <a:t>cut-off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990600"/>
            <a:ext cx="8458200" cy="5867400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 smtClean="0"/>
              <a:t> UHECRs </a:t>
            </a:r>
            <a:r>
              <a:rPr lang="en-US" dirty="0"/>
              <a:t>we have detected appear to come from all directions, </a:t>
            </a:r>
            <a:r>
              <a:rPr lang="en-US" dirty="0" smtClean="0">
                <a:sym typeface="Symbol" panose="05050102010706020507" pitchFamily="18" charset="2"/>
              </a:rPr>
              <a:t> </a:t>
            </a:r>
            <a:r>
              <a:rPr lang="en-US" dirty="0" smtClean="0"/>
              <a:t>probably </a:t>
            </a:r>
            <a:r>
              <a:rPr lang="en-US" dirty="0"/>
              <a:t>come from far away (only sources nearby are galaxies in few directions</a:t>
            </a:r>
            <a:r>
              <a:rPr lang="en-US" dirty="0" smtClean="0"/>
              <a:t>)</a:t>
            </a:r>
          </a:p>
          <a:p>
            <a:r>
              <a:rPr lang="en-US" dirty="0" smtClean="0"/>
              <a:t> Problem: UHECRs should lose energy when traveling long distances (&gt; 50Mpc)</a:t>
            </a:r>
          </a:p>
          <a:p>
            <a:pPr lvl="1"/>
            <a:r>
              <a:rPr lang="en-US" dirty="0" smtClean="0"/>
              <a:t>Interaction with CMB </a:t>
            </a:r>
            <a:r>
              <a:rPr lang="en-US" dirty="0" smtClean="0">
                <a:sym typeface="Symbol" panose="05050102010706020507" pitchFamily="18" charset="2"/>
              </a:rPr>
              <a:t> GZK cut-off</a:t>
            </a:r>
          </a:p>
          <a:p>
            <a:r>
              <a:rPr lang="en-US" dirty="0" smtClean="0">
                <a:sym typeface="Symbol" panose="05050102010706020507" pitchFamily="18" charset="2"/>
              </a:rPr>
              <a:t> Another </a:t>
            </a:r>
            <a:r>
              <a:rPr lang="en-US" dirty="0">
                <a:sym typeface="Symbol" panose="05050102010706020507" pitchFamily="18" charset="2"/>
              </a:rPr>
              <a:t>problem: </a:t>
            </a:r>
            <a:r>
              <a:rPr lang="en-US" dirty="0" smtClean="0">
                <a:sym typeface="Symbol" panose="05050102010706020507" pitchFamily="18" charset="2"/>
              </a:rPr>
              <a:t>have no working model of mechanism of acceleration to such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709444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683260" rIns="0" bIns="0" rtlCol="0">
            <a:spAutoFit/>
          </a:bodyPr>
          <a:lstStyle/>
          <a:p>
            <a:pPr marL="930910">
              <a:lnSpc>
                <a:spcPct val="100000"/>
              </a:lnSpc>
            </a:pPr>
            <a:r>
              <a:rPr sz="4400" spc="-30" dirty="0"/>
              <a:t>H</a:t>
            </a:r>
            <a:r>
              <a:rPr sz="4400" spc="-25" dirty="0"/>
              <a:t>istor</a:t>
            </a:r>
            <a:r>
              <a:rPr sz="4400" spc="-30" dirty="0"/>
              <a:t>y</a:t>
            </a:r>
            <a:r>
              <a:rPr sz="4400" spc="-5" dirty="0"/>
              <a:t> </a:t>
            </a:r>
            <a:r>
              <a:rPr sz="4400" spc="-25" dirty="0"/>
              <a:t>o</a:t>
            </a:r>
            <a:r>
              <a:rPr sz="4400" dirty="0"/>
              <a:t>f</a:t>
            </a:r>
            <a:r>
              <a:rPr sz="4400" spc="-5" dirty="0"/>
              <a:t> </a:t>
            </a:r>
            <a:r>
              <a:rPr sz="4400" dirty="0"/>
              <a:t>C</a:t>
            </a:r>
            <a:r>
              <a:rPr sz="4400" spc="-45" dirty="0"/>
              <a:t>R</a:t>
            </a:r>
            <a:r>
              <a:rPr sz="4400" spc="-15" dirty="0"/>
              <a:t>'</a:t>
            </a:r>
            <a:r>
              <a:rPr sz="4400" spc="-30" dirty="0"/>
              <a:t>s</a:t>
            </a:r>
            <a:r>
              <a:rPr sz="4400" spc="-15" dirty="0"/>
              <a:t>:</a:t>
            </a:r>
            <a:r>
              <a:rPr sz="4400" spc="60" dirty="0"/>
              <a:t> </a:t>
            </a:r>
            <a:r>
              <a:rPr sz="3600" spc="5" dirty="0"/>
              <a:t>1</a:t>
            </a:r>
            <a:r>
              <a:rPr sz="3600" spc="-5" dirty="0"/>
              <a:t>785</a:t>
            </a:r>
            <a:r>
              <a:rPr sz="3600" spc="-15" dirty="0"/>
              <a:t>-</a:t>
            </a:r>
            <a:r>
              <a:rPr sz="3600" spc="5" dirty="0"/>
              <a:t>1</a:t>
            </a:r>
            <a:r>
              <a:rPr sz="3600" spc="-5" dirty="0"/>
              <a:t>902</a:t>
            </a:r>
            <a:endParaRPr sz="3600"/>
          </a:p>
        </p:txBody>
      </p:sp>
      <p:sp>
        <p:nvSpPr>
          <p:cNvPr id="11" name="Content Placeholder 10"/>
          <p:cNvSpPr>
            <a:spLocks noGrp="1"/>
          </p:cNvSpPr>
          <p:nvPr>
            <p:ph idx="1"/>
          </p:nvPr>
        </p:nvSpPr>
        <p:spPr>
          <a:xfrm>
            <a:off x="228600" y="1371600"/>
            <a:ext cx="8534400" cy="5265057"/>
          </a:xfrm>
        </p:spPr>
        <p:txBody>
          <a:bodyPr/>
          <a:lstStyle/>
          <a:p>
            <a:r>
              <a:rPr lang="en-US" dirty="0"/>
              <a:t>1785 Charles	Coulomb</a:t>
            </a:r>
          </a:p>
          <a:p>
            <a:pPr lvl="1"/>
            <a:r>
              <a:rPr lang="en-US" dirty="0"/>
              <a:t>Discovered that charged body in the air becomes discharged “there are ions in the </a:t>
            </a:r>
            <a:r>
              <a:rPr lang="en-US" dirty="0" smtClean="0"/>
              <a:t>atmosphere”</a:t>
            </a:r>
          </a:p>
          <a:p>
            <a:r>
              <a:rPr lang="en-US" dirty="0"/>
              <a:t>1902 Rutherford, McLennan, Burton</a:t>
            </a:r>
          </a:p>
          <a:p>
            <a:pPr lvl="1"/>
            <a:r>
              <a:rPr lang="en-US" dirty="0"/>
              <a:t>Discovered that penetrating radiation passes through the atmosphere</a:t>
            </a:r>
          </a:p>
          <a:p>
            <a:pPr lvl="1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GZK cut-off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Interaction between CR and CMB (cosmic background radiation):</a:t>
            </a:r>
          </a:p>
          <a:p>
            <a:pPr lvl="1"/>
            <a:r>
              <a:rPr lang="en-US" dirty="0" smtClean="0"/>
              <a:t>For proton energy &gt;</a:t>
            </a:r>
            <a:r>
              <a:rPr lang="en-US" baseline="-25000" dirty="0"/>
              <a:t> </a:t>
            </a:r>
            <a:r>
              <a:rPr lang="en-US" dirty="0" smtClean="0"/>
              <a:t>E</a:t>
            </a:r>
            <a:r>
              <a:rPr lang="en-US" baseline="-25000" dirty="0" smtClean="0"/>
              <a:t>GZK </a:t>
            </a:r>
            <a:r>
              <a:rPr lang="en-US" dirty="0" smtClean="0"/>
              <a:t>= 5</a:t>
            </a:r>
            <a:r>
              <a:rPr lang="en-US" dirty="0" smtClean="0">
                <a:sym typeface="Symbol" panose="05050102010706020507" pitchFamily="18" charset="2"/>
              </a:rPr>
              <a:t></a:t>
            </a:r>
            <a:r>
              <a:rPr lang="en-US" dirty="0" smtClean="0"/>
              <a:t>10</a:t>
            </a:r>
            <a:r>
              <a:rPr lang="en-US" baseline="30000" dirty="0" smtClean="0"/>
              <a:t>19</a:t>
            </a:r>
            <a:r>
              <a:rPr lang="en-US" dirty="0" smtClean="0"/>
              <a:t> eV,  formation of </a:t>
            </a:r>
            <a:r>
              <a:rPr lang="en-US" dirty="0" smtClean="0">
                <a:sym typeface="Symbol" panose="05050102010706020507" pitchFamily="18" charset="2"/>
              </a:rPr>
              <a:t> resonance becomes energetically possible</a:t>
            </a:r>
          </a:p>
          <a:p>
            <a:pPr lvl="1"/>
            <a:endParaRPr lang="en-US" dirty="0">
              <a:sym typeface="Symbol" panose="05050102010706020507" pitchFamily="18" charset="2"/>
            </a:endParaRPr>
          </a:p>
          <a:p>
            <a:pPr lvl="1"/>
            <a:endParaRPr lang="en-US" dirty="0" smtClean="0">
              <a:sym typeface="Symbol" panose="05050102010706020507" pitchFamily="18" charset="2"/>
            </a:endParaRPr>
          </a:p>
          <a:p>
            <a:pPr lvl="1"/>
            <a:r>
              <a:rPr lang="en-US" dirty="0" smtClean="0">
                <a:sym typeface="Symbol" panose="05050102010706020507" pitchFamily="18" charset="2"/>
              </a:rPr>
              <a:t> energy of primary protons drained off into pion production</a:t>
            </a:r>
          </a:p>
          <a:p>
            <a:pPr lvl="1"/>
            <a:r>
              <a:rPr lang="en-US" dirty="0" smtClean="0">
                <a:sym typeface="Symbol" panose="05050102010706020507" pitchFamily="18" charset="2"/>
              </a:rPr>
              <a:t>CR proton of energy </a:t>
            </a:r>
            <a:r>
              <a:rPr lang="en-US" dirty="0">
                <a:sym typeface="Symbol" panose="05050102010706020507" pitchFamily="18" charset="2"/>
              </a:rPr>
              <a:t>&gt; </a:t>
            </a:r>
            <a:r>
              <a:rPr lang="en-US" dirty="0" smtClean="0">
                <a:sym typeface="Symbol" panose="05050102010706020507" pitchFamily="18" charset="2"/>
              </a:rPr>
              <a:t>E</a:t>
            </a:r>
            <a:r>
              <a:rPr lang="en-US" baseline="-25000" dirty="0" smtClean="0">
                <a:sym typeface="Symbol" panose="05050102010706020507" pitchFamily="18" charset="2"/>
              </a:rPr>
              <a:t>GZK</a:t>
            </a:r>
            <a:r>
              <a:rPr lang="en-US" dirty="0" smtClean="0">
                <a:sym typeface="Symbol" panose="05050102010706020507" pitchFamily="18" charset="2"/>
              </a:rPr>
              <a:t> cannot travel farther than 50Mpc (= 162ly)</a:t>
            </a:r>
          </a:p>
          <a:p>
            <a:pPr lvl="1"/>
            <a:endParaRPr lang="en-US" dirty="0">
              <a:sym typeface="Symbol" panose="05050102010706020507" pitchFamily="18" charset="2"/>
            </a:endParaRPr>
          </a:p>
          <a:p>
            <a:pPr lvl="1"/>
            <a:endParaRPr lang="en-US" dirty="0" smtClean="0">
              <a:sym typeface="Symbol" panose="05050102010706020507" pitchFamily="18" charset="2"/>
            </a:endParaRPr>
          </a:p>
          <a:p>
            <a:pPr lvl="1"/>
            <a:endParaRPr lang="en-US" dirty="0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55286560"/>
              </p:ext>
            </p:extLst>
          </p:nvPr>
        </p:nvGraphicFramePr>
        <p:xfrm>
          <a:off x="2819400" y="3124200"/>
          <a:ext cx="4459705" cy="1219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7" name="Equation" r:id="rId3" imgW="1765080" imgH="482400" progId="Equation.DSMT4">
                  <p:embed/>
                </p:oleObj>
              </mc:Choice>
              <mc:Fallback>
                <p:oleObj name="Equation" r:id="rId3" imgW="1765080" imgH="4824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819400" y="3124200"/>
                        <a:ext cx="4459705" cy="1219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2959673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Sources of UHECRs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Colliding galaxies</a:t>
            </a:r>
          </a:p>
          <a:p>
            <a:r>
              <a:rPr lang="en-US" dirty="0" err="1" smtClean="0"/>
              <a:t>Supermagnetized</a:t>
            </a:r>
            <a:r>
              <a:rPr lang="en-US" dirty="0" smtClean="0"/>
              <a:t> neutron stars</a:t>
            </a:r>
          </a:p>
          <a:p>
            <a:r>
              <a:rPr lang="en-US" dirty="0" smtClean="0"/>
              <a:t>Giant black holes spinning rapidly</a:t>
            </a:r>
          </a:p>
          <a:p>
            <a:r>
              <a:rPr lang="en-US" dirty="0" smtClean="0"/>
              <a:t>Sources of gamma ray bursts</a:t>
            </a:r>
          </a:p>
          <a:p>
            <a:pPr lvl="1"/>
            <a:r>
              <a:rPr lang="en-US" dirty="0" smtClean="0"/>
              <a:t>Supernova or </a:t>
            </a:r>
            <a:r>
              <a:rPr lang="en-US" dirty="0" err="1" smtClean="0"/>
              <a:t>hypernova</a:t>
            </a:r>
            <a:endParaRPr lang="en-US" dirty="0" smtClean="0"/>
          </a:p>
          <a:p>
            <a:pPr lvl="2"/>
            <a:r>
              <a:rPr lang="en-US" dirty="0" smtClean="0"/>
              <a:t>Collapse into neutron star or quark star or black hole</a:t>
            </a:r>
          </a:p>
          <a:p>
            <a:pPr lvl="1"/>
            <a:r>
              <a:rPr lang="en-US" dirty="0" smtClean="0"/>
              <a:t>Merging neutron stars</a:t>
            </a:r>
          </a:p>
          <a:p>
            <a:pPr lvl="1"/>
            <a:r>
              <a:rPr lang="en-US" dirty="0"/>
              <a:t> </a:t>
            </a:r>
            <a:r>
              <a:rPr lang="en-US" dirty="0" smtClean="0"/>
              <a:t>???</a:t>
            </a:r>
          </a:p>
          <a:p>
            <a:r>
              <a:rPr lang="en-US" dirty="0" smtClean="0"/>
              <a:t>Something else we haven’t thought about yet?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619947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Future of CR research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211943"/>
            <a:ext cx="8534400" cy="3131457"/>
          </a:xfrm>
        </p:spPr>
        <p:txBody>
          <a:bodyPr/>
          <a:lstStyle/>
          <a:p>
            <a:r>
              <a:rPr lang="en-US" sz="2400" dirty="0" smtClean="0"/>
              <a:t>Understand origin of UHECRs</a:t>
            </a:r>
          </a:p>
          <a:p>
            <a:pPr lvl="1"/>
            <a:r>
              <a:rPr lang="en-US" sz="2400" dirty="0" smtClean="0"/>
              <a:t>Sources and production mechanisms</a:t>
            </a:r>
          </a:p>
          <a:p>
            <a:r>
              <a:rPr lang="en-US" sz="2400" dirty="0" smtClean="0"/>
              <a:t>Are there really EECRs (&gt; E</a:t>
            </a:r>
            <a:r>
              <a:rPr lang="en-US" sz="2400" baseline="-25000" dirty="0" smtClean="0"/>
              <a:t>GZK</a:t>
            </a:r>
            <a:r>
              <a:rPr lang="en-US" sz="2400" dirty="0" smtClean="0"/>
              <a:t> )? 			(</a:t>
            </a:r>
            <a:r>
              <a:rPr lang="en-US" sz="2400" dirty="0"/>
              <a:t>AGASA controversy</a:t>
            </a:r>
            <a:r>
              <a:rPr lang="en-US" sz="2400" dirty="0" smtClean="0"/>
              <a:t>)</a:t>
            </a:r>
          </a:p>
          <a:p>
            <a:r>
              <a:rPr lang="en-US" sz="2400" dirty="0" smtClean="0"/>
              <a:t>Space based large detectors to view atmosphere from above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pPr marL="0" indent="0">
              <a:buNone/>
            </a:pPr>
            <a:r>
              <a:rPr lang="en-US" dirty="0"/>
              <a:t>	</a:t>
            </a:r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3810000"/>
            <a:ext cx="5486876" cy="274343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172200" y="4410670"/>
            <a:ext cx="2362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A composite image showing cosmic ray distribution in the sky</a:t>
            </a:r>
          </a:p>
        </p:txBody>
      </p:sp>
    </p:spTree>
    <p:extLst>
      <p:ext uri="{BB962C8B-B14F-4D97-AF65-F5344CB8AC3E}">
        <p14:creationId xmlns:p14="http://schemas.microsoft.com/office/powerpoint/2010/main" val="132799188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Victor Hess’ Balloon ride 1912</a:t>
            </a:r>
            <a:endParaRPr lang="en-US" dirty="0"/>
          </a:p>
        </p:txBody>
      </p:sp>
      <p:pic>
        <p:nvPicPr>
          <p:cNvPr id="13315" name="Content Placeholder 3" descr="Victor_HESS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49288" y="1219200"/>
            <a:ext cx="7845425" cy="5638800"/>
          </a:xfrm>
        </p:spPr>
      </p:pic>
    </p:spTree>
    <p:extLst>
      <p:ext uri="{BB962C8B-B14F-4D97-AF65-F5344CB8AC3E}">
        <p14:creationId xmlns:p14="http://schemas.microsoft.com/office/powerpoint/2010/main" val="60435144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History of Cosmic Rays: Hess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1"/>
          </p:nvPr>
        </p:nvSpPr>
        <p:spPr>
          <a:xfrm>
            <a:off x="0" y="914400"/>
            <a:ext cx="4495800" cy="5943600"/>
          </a:xfrm>
        </p:spPr>
        <p:txBody>
          <a:bodyPr/>
          <a:lstStyle/>
          <a:p>
            <a:r>
              <a:rPr lang="en-US" dirty="0"/>
              <a:t>1912 Victor </a:t>
            </a:r>
            <a:r>
              <a:rPr lang="en-US" dirty="0" smtClean="0"/>
              <a:t>Hess</a:t>
            </a:r>
          </a:p>
          <a:p>
            <a:pPr lvl="1"/>
            <a:r>
              <a:rPr lang="en-US" sz="2000" dirty="0"/>
              <a:t>Investigated sources of radiation – took balloon up to 5000 meters</a:t>
            </a:r>
          </a:p>
          <a:p>
            <a:pPr lvl="1"/>
            <a:r>
              <a:rPr lang="en-US" sz="2000" dirty="0" smtClean="0"/>
              <a:t>Found </a:t>
            </a:r>
            <a:r>
              <a:rPr lang="en-US" sz="2000" dirty="0"/>
              <a:t>radiation increased after 2500 meters</a:t>
            </a:r>
          </a:p>
          <a:p>
            <a:pPr lvl="1"/>
            <a:r>
              <a:rPr lang="en-US" sz="2000" dirty="0" smtClean="0"/>
              <a:t>Hess </a:t>
            </a:r>
            <a:r>
              <a:rPr lang="en-US" sz="2000" dirty="0"/>
              <a:t>&amp; </a:t>
            </a:r>
            <a:r>
              <a:rPr lang="en-US" sz="2000" dirty="0" err="1"/>
              <a:t>Kohlhörster</a:t>
            </a:r>
            <a:r>
              <a:rPr lang="en-US" sz="2000" dirty="0"/>
              <a:t> (by 1914): balloon flights to 9 km </a:t>
            </a:r>
          </a:p>
          <a:p>
            <a:pPr lvl="1"/>
            <a:r>
              <a:rPr lang="en-US" sz="2000" dirty="0"/>
              <a:t>Studies of the variation with height, latitude &amp; longitude confirmed the particle nature of cosmic rays (name by Millikan) originating above the Earth’s atmosphere. </a:t>
            </a:r>
          </a:p>
          <a:p>
            <a:pPr lvl="1"/>
            <a:r>
              <a:rPr lang="en-US" sz="2000" dirty="0" smtClean="0"/>
              <a:t>radiation </a:t>
            </a:r>
            <a:r>
              <a:rPr lang="en-US" sz="2000" dirty="0"/>
              <a:t>is coming from space ... “cosmic radiation”</a:t>
            </a:r>
          </a:p>
          <a:p>
            <a:pPr lvl="1"/>
            <a:r>
              <a:rPr lang="en-US" sz="2000" dirty="0" smtClean="0"/>
              <a:t> </a:t>
            </a:r>
            <a:r>
              <a:rPr lang="en-US" sz="2000" dirty="0"/>
              <a:t>Nobel Prize in 1936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4648200" y="5712368"/>
            <a:ext cx="4495800" cy="1145632"/>
          </a:xfrm>
        </p:spPr>
        <p:txBody>
          <a:bodyPr/>
          <a:lstStyle/>
          <a:p>
            <a:r>
              <a:rPr lang="en-US" sz="2000" dirty="0"/>
              <a:t>Hess after his flight, which he</a:t>
            </a:r>
          </a:p>
          <a:p>
            <a:pPr marL="0" indent="0">
              <a:buNone/>
            </a:pPr>
            <a:r>
              <a:rPr lang="en-US" sz="2000" dirty="0"/>
              <a:t>took without breathing apparatus</a:t>
            </a:r>
          </a:p>
          <a:p>
            <a:pPr marL="0" indent="0">
              <a:buNone/>
            </a:pPr>
            <a:r>
              <a:rPr lang="en-US" sz="2000" dirty="0"/>
              <a:t>in very cold and thin air!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5870" y="914400"/>
            <a:ext cx="3987130" cy="4797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102003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73736"/>
            <a:ext cx="6376188" cy="685800"/>
          </a:xfrm>
        </p:spPr>
        <p:txBody>
          <a:bodyPr/>
          <a:lstStyle/>
          <a:p>
            <a:r>
              <a:rPr lang="en-US" sz="2800" dirty="0"/>
              <a:t>History of Cosmic Rays: </a:t>
            </a:r>
            <a:r>
              <a:rPr lang="en-US" sz="2800" dirty="0" smtClean="0"/>
              <a:t>1932- 1947</a:t>
            </a:r>
            <a:endParaRPr lang="en-US" sz="28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533400" y="859536"/>
            <a:ext cx="5638800" cy="5998464"/>
          </a:xfrm>
        </p:spPr>
        <p:txBody>
          <a:bodyPr/>
          <a:lstStyle/>
          <a:p>
            <a:r>
              <a:rPr lang="en-US" sz="2600" dirty="0" smtClean="0"/>
              <a:t>1932 discovery of positron</a:t>
            </a:r>
          </a:p>
          <a:p>
            <a:r>
              <a:rPr lang="en-US" sz="2600" dirty="0" smtClean="0"/>
              <a:t>1933 Arthur Compton</a:t>
            </a:r>
          </a:p>
          <a:p>
            <a:pPr lvl="1"/>
            <a:r>
              <a:rPr lang="en-US" sz="2400" dirty="0"/>
              <a:t>Radiation intensity depends on magnetic </a:t>
            </a:r>
            <a:r>
              <a:rPr lang="en-US" sz="2400" dirty="0" smtClean="0"/>
              <a:t>latitude</a:t>
            </a:r>
          </a:p>
          <a:p>
            <a:r>
              <a:rPr lang="en-US" sz="2600" dirty="0"/>
              <a:t>1937 Street and </a:t>
            </a:r>
            <a:r>
              <a:rPr lang="en-US" sz="2600" dirty="0" smtClean="0"/>
              <a:t>Stevenson, Anderson and </a:t>
            </a:r>
            <a:r>
              <a:rPr lang="en-US" sz="2600" dirty="0" err="1" smtClean="0"/>
              <a:t>Neddermeyer</a:t>
            </a:r>
            <a:endParaRPr lang="en-US" sz="2600" dirty="0"/>
          </a:p>
          <a:p>
            <a:pPr lvl="1"/>
            <a:r>
              <a:rPr lang="en-US" sz="2400" dirty="0"/>
              <a:t>Discovery of the muon particle in cosmic rays (207 x heavier than an electron</a:t>
            </a:r>
            <a:r>
              <a:rPr lang="en-US" sz="2400" dirty="0" smtClean="0"/>
              <a:t>)</a:t>
            </a:r>
          </a:p>
          <a:p>
            <a:r>
              <a:rPr lang="en-US" sz="2600" dirty="0" smtClean="0"/>
              <a:t>1938: extensive air showers (Auger)</a:t>
            </a:r>
          </a:p>
          <a:p>
            <a:r>
              <a:rPr lang="en-US" sz="2600" dirty="0" smtClean="0"/>
              <a:t>1946 </a:t>
            </a:r>
            <a:r>
              <a:rPr lang="en-US" sz="2600" dirty="0" err="1" smtClean="0"/>
              <a:t>Kaons</a:t>
            </a:r>
            <a:r>
              <a:rPr lang="en-US" sz="2600" dirty="0" smtClean="0"/>
              <a:t> (“V particles”)</a:t>
            </a:r>
          </a:p>
          <a:p>
            <a:r>
              <a:rPr lang="en-US" sz="2600" dirty="0" smtClean="0"/>
              <a:t>1947 pion (</a:t>
            </a:r>
            <a:r>
              <a:rPr lang="en-GB" sz="2600" dirty="0"/>
              <a:t>Lattes, </a:t>
            </a:r>
            <a:r>
              <a:rPr lang="en-GB" sz="2600" dirty="0" err="1"/>
              <a:t>Occhialini</a:t>
            </a:r>
            <a:r>
              <a:rPr lang="en-GB" sz="2600" dirty="0"/>
              <a:t> and </a:t>
            </a:r>
            <a:r>
              <a:rPr lang="en-GB" sz="2600" dirty="0" smtClean="0"/>
              <a:t>Powell) </a:t>
            </a:r>
            <a:endParaRPr lang="en-US" sz="2600" dirty="0"/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476788" y="152400"/>
            <a:ext cx="2560542" cy="192040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2036" y="2057400"/>
            <a:ext cx="2560542" cy="219475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76188" y="4267200"/>
            <a:ext cx="2746182" cy="1881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119310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8458200" cy="304800"/>
          </a:xfrm>
        </p:spPr>
        <p:txBody>
          <a:bodyPr/>
          <a:lstStyle/>
          <a:p>
            <a:pPr>
              <a:defRPr/>
            </a:pPr>
            <a:r>
              <a:rPr lang="en-US" smtClean="0"/>
              <a:t>Positron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457200"/>
            <a:ext cx="8559800" cy="622935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400" smtClean="0"/>
              <a:t>Positron (anti-electron)</a:t>
            </a:r>
          </a:p>
          <a:p>
            <a:pPr lvl="1">
              <a:lnSpc>
                <a:spcPct val="90000"/>
              </a:lnSpc>
            </a:pPr>
            <a:r>
              <a:rPr lang="en-US" sz="2400" smtClean="0"/>
              <a:t>Predicted by Dirac (1928) -- needed for relativistic quantum mechanics </a:t>
            </a:r>
          </a:p>
          <a:p>
            <a:pPr lvl="1">
              <a:lnSpc>
                <a:spcPct val="90000"/>
              </a:lnSpc>
            </a:pPr>
            <a:r>
              <a:rPr lang="en-US" sz="2400" smtClean="0"/>
              <a:t>existence of antiparticles doubled the number of known particles!!!</a:t>
            </a:r>
          </a:p>
          <a:p>
            <a:pPr lvl="1">
              <a:lnSpc>
                <a:spcPct val="90000"/>
              </a:lnSpc>
            </a:pPr>
            <a:r>
              <a:rPr lang="en-US" sz="2400" smtClean="0"/>
              <a:t>Positron track going 			               upward through lead 			                   plate</a:t>
            </a:r>
          </a:p>
          <a:p>
            <a:pPr lvl="2">
              <a:lnSpc>
                <a:spcPct val="90000"/>
              </a:lnSpc>
            </a:pPr>
            <a:r>
              <a:rPr lang="en-US" sz="2000" smtClean="0"/>
              <a:t>Photographed by Carl 				     Anderson (Aug. 2, 1932)</a:t>
            </a:r>
          </a:p>
          <a:p>
            <a:pPr lvl="2">
              <a:lnSpc>
                <a:spcPct val="90000"/>
              </a:lnSpc>
            </a:pPr>
            <a:r>
              <a:rPr lang="en-US" sz="2000" smtClean="0"/>
              <a:t>Particle moving upward, 					   as  determined by 					     increase in curvature 			                           of the top half of the 			                       track after it passed 				       through lead plate,</a:t>
            </a:r>
          </a:p>
          <a:p>
            <a:pPr lvl="2">
              <a:lnSpc>
                <a:spcPct val="90000"/>
              </a:lnSpc>
            </a:pPr>
            <a:r>
              <a:rPr lang="en-US" sz="2000" smtClean="0"/>
              <a:t> and curving to the left, 				       meaning its charge is 				       positive</a:t>
            </a:r>
          </a:p>
        </p:txBody>
      </p:sp>
      <p:pic>
        <p:nvPicPr>
          <p:cNvPr id="15364" name="Picture 4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40250" y="2132013"/>
            <a:ext cx="4451350" cy="4421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3429379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rofessional">
  <a:themeElements>
    <a:clrScheme name="YSP2012">
      <a:dk1>
        <a:srgbClr val="000000"/>
      </a:dk1>
      <a:lt1>
        <a:srgbClr val="FFFFCC"/>
      </a:lt1>
      <a:dk2>
        <a:srgbClr val="999933"/>
      </a:dk2>
      <a:lt2>
        <a:srgbClr val="808000"/>
      </a:lt2>
      <a:accent1>
        <a:srgbClr val="339933"/>
      </a:accent1>
      <a:accent2>
        <a:srgbClr val="800000"/>
      </a:accent2>
      <a:accent3>
        <a:srgbClr val="FFFFE2"/>
      </a:accent3>
      <a:accent4>
        <a:srgbClr val="000000"/>
      </a:accent4>
      <a:accent5>
        <a:srgbClr val="ADCAAD"/>
      </a:accent5>
      <a:accent6>
        <a:srgbClr val="730000"/>
      </a:accent6>
      <a:hlink>
        <a:srgbClr val="FEFE59"/>
      </a:hlink>
      <a:folHlink>
        <a:srgbClr val="FFCC66"/>
      </a:folHlink>
    </a:clrScheme>
    <a:fontScheme name="Professional">
      <a:majorFont>
        <a:latin typeface="Comic Sans MS"/>
        <a:ea typeface=""/>
        <a:cs typeface=""/>
      </a:majorFont>
      <a:minorFont>
        <a:latin typeface="Comic Sans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Professional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fessional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essional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fessional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fessional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fessional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fessional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YSP1.potx" id="{0D75133B-C7EC-44F9-89F8-0C6CA3B49D2D}" vid="{316776D6-435C-4781-91A6-0BAF5073B710}"/>
    </a:ext>
  </a:extLst>
</a:theme>
</file>

<file path=ppt/theme/theme2.xml><?xml version="1.0" encoding="utf-8"?>
<a:theme xmlns:a="http://schemas.openxmlformats.org/drawingml/2006/main" name="hdwtemplate3">
  <a:themeElements>
    <a:clrScheme name="Custom 1">
      <a:dk1>
        <a:srgbClr val="000000"/>
      </a:dk1>
      <a:lt1>
        <a:srgbClr val="FFFFCC"/>
      </a:lt1>
      <a:dk2>
        <a:srgbClr val="999933"/>
      </a:dk2>
      <a:lt2>
        <a:srgbClr val="808000"/>
      </a:lt2>
      <a:accent1>
        <a:srgbClr val="339933"/>
      </a:accent1>
      <a:accent2>
        <a:srgbClr val="800000"/>
      </a:accent2>
      <a:accent3>
        <a:srgbClr val="FFFFE2"/>
      </a:accent3>
      <a:accent4>
        <a:srgbClr val="000000"/>
      </a:accent4>
      <a:accent5>
        <a:srgbClr val="ADCAAD"/>
      </a:accent5>
      <a:accent6>
        <a:srgbClr val="730000"/>
      </a:accent6>
      <a:hlink>
        <a:srgbClr val="E5E500"/>
      </a:hlink>
      <a:folHlink>
        <a:srgbClr val="FFCC66"/>
      </a:folHlink>
    </a:clrScheme>
    <a:fontScheme name="Professional">
      <a:majorFont>
        <a:latin typeface="Comic Sans MS"/>
        <a:ea typeface=""/>
        <a:cs typeface=""/>
      </a:majorFont>
      <a:minorFont>
        <a:latin typeface="Comic Sans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lnDef>
  </a:objectDefaults>
  <a:extraClrSchemeLst>
    <a:extraClrScheme>
      <a:clrScheme name="Professional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fessional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essional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fessional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fessional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fessional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fessional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YSP1</Template>
  <TotalTime>1473</TotalTime>
  <Pages>19</Pages>
  <Words>2664</Words>
  <Application>Microsoft Office PowerPoint</Application>
  <PresentationFormat>On-screen Show (4:3)</PresentationFormat>
  <Paragraphs>369</Paragraphs>
  <Slides>52</Slides>
  <Notes>6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63" baseType="lpstr">
      <vt:lpstr>Arial</vt:lpstr>
      <vt:lpstr>Comic Sans MS</vt:lpstr>
      <vt:lpstr>DejaVu Sans</vt:lpstr>
      <vt:lpstr>Liberation Serif</vt:lpstr>
      <vt:lpstr>Monotype Sorts</vt:lpstr>
      <vt:lpstr>Symbol</vt:lpstr>
      <vt:lpstr>Times New Roman</vt:lpstr>
      <vt:lpstr>Wingdings</vt:lpstr>
      <vt:lpstr>Professional</vt:lpstr>
      <vt:lpstr>hdwtemplate3</vt:lpstr>
      <vt:lpstr>Equation</vt:lpstr>
      <vt:lpstr>Introduction to cosmic rays</vt:lpstr>
      <vt:lpstr>COSMIC RAYS:</vt:lpstr>
      <vt:lpstr>Cosmic rays</vt:lpstr>
      <vt:lpstr>Role in Physics and Astrophysics </vt:lpstr>
      <vt:lpstr>History of CR's: 1785-1902</vt:lpstr>
      <vt:lpstr>Victor Hess’ Balloon ride 1912</vt:lpstr>
      <vt:lpstr>History of Cosmic Rays: Hess</vt:lpstr>
      <vt:lpstr>History of Cosmic Rays: 1932- 1947</vt:lpstr>
      <vt:lpstr>Positron</vt:lpstr>
      <vt:lpstr>Anderson and his cloud chamber</vt:lpstr>
      <vt:lpstr>More particles: Muon</vt:lpstr>
      <vt:lpstr>History of Cosmic Rays: 1938</vt:lpstr>
      <vt:lpstr>PowerPoint Presentation</vt:lpstr>
      <vt:lpstr>Discovery of pion</vt:lpstr>
      <vt:lpstr>Kaons</vt:lpstr>
      <vt:lpstr>What are cosmic rays?</vt:lpstr>
      <vt:lpstr>PowerPoint Presentation</vt:lpstr>
      <vt:lpstr>CRs from Supernovae</vt:lpstr>
      <vt:lpstr>Solar contribution</vt:lpstr>
      <vt:lpstr>CRs from Sun</vt:lpstr>
      <vt:lpstr>Solar Wind</vt:lpstr>
      <vt:lpstr>Interaction of solar wind with Earth’s magnetosphere</vt:lpstr>
      <vt:lpstr>Interaction of solar wind with Earth’s magnetosphere</vt:lpstr>
      <vt:lpstr>Effects of the Earth’s Magnetic Field</vt:lpstr>
      <vt:lpstr>Cosmic rays and Earth</vt:lpstr>
      <vt:lpstr>Cosmic ray showers (cascade)</vt:lpstr>
      <vt:lpstr>Cosmic Ray “Showers”</vt:lpstr>
      <vt:lpstr>Energy loss in atmosphere</vt:lpstr>
      <vt:lpstr>Radiocarbon dating</vt:lpstr>
      <vt:lpstr>Primary Cosmic Rays</vt:lpstr>
      <vt:lpstr>Secondary Cosmic Rays</vt:lpstr>
      <vt:lpstr>Matter in CR</vt:lpstr>
      <vt:lpstr>summary</vt:lpstr>
      <vt:lpstr>How to detect cosmic rays</vt:lpstr>
      <vt:lpstr>PowerPoint Presentation</vt:lpstr>
      <vt:lpstr>CR detectors: bigger is better</vt:lpstr>
      <vt:lpstr>Particle detector arrays</vt:lpstr>
      <vt:lpstr>Large Observatories</vt:lpstr>
      <vt:lpstr>Air scintillation detector</vt:lpstr>
      <vt:lpstr>Telescope Array</vt:lpstr>
      <vt:lpstr>Pierre Auger Project</vt:lpstr>
      <vt:lpstr>What can we learn from Cosmic Rays?</vt:lpstr>
      <vt:lpstr>Elements in the universe</vt:lpstr>
      <vt:lpstr>Source of cosmic rays</vt:lpstr>
      <vt:lpstr>CR from SuperNovae</vt:lpstr>
      <vt:lpstr>Sources of HE cosmic rays</vt:lpstr>
      <vt:lpstr>UHECRs very rare</vt:lpstr>
      <vt:lpstr>Energy range of  Cosmic Ray Spectrum (108-1021 eV)</vt:lpstr>
      <vt:lpstr>Ultra High Energy Cosmic Rays: GZK cut-off</vt:lpstr>
      <vt:lpstr>GZK cut-off</vt:lpstr>
      <vt:lpstr>Sources of UHECRs</vt:lpstr>
      <vt:lpstr>Future of CR research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Quantum physics (quantum theory, quantum mechanics)</dc:title>
  <dc:subject>Early Quantum Theory</dc:subject>
  <dc:creator>Horst Wahl</dc:creator>
  <cp:keywords/>
  <dc:description/>
  <cp:lastModifiedBy>Horst Wahl</cp:lastModifiedBy>
  <cp:revision>102</cp:revision>
  <cp:lastPrinted>2015-07-07T10:50:10Z</cp:lastPrinted>
  <dcterms:created xsi:type="dcterms:W3CDTF">2015-06-25T11:51:05Z</dcterms:created>
  <dcterms:modified xsi:type="dcterms:W3CDTF">2015-07-07T10:50:19Z</dcterms:modified>
</cp:coreProperties>
</file>